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81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97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36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00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75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39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51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2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69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99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46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9" name="図 8" descr="ISBRA2018スライド_cc-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3"/>
          <p:cNvSpPr txBox="1"/>
          <p:nvPr/>
        </p:nvSpPr>
        <p:spPr>
          <a:xfrm>
            <a:off x="593558" y="376607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dirty="0"/>
              <a:t>Consultancy/advisory role for: XXX, Inc.</a:t>
            </a:r>
          </a:p>
          <a:p>
            <a:pPr algn="l"/>
            <a:r>
              <a:rPr lang="en-US" altLang="ja-JP" sz="2400" dirty="0"/>
              <a:t>Patents and royalties from: YYY, Inc.</a:t>
            </a:r>
          </a:p>
          <a:p>
            <a:pPr algn="l"/>
            <a:r>
              <a:rPr lang="en-US" altLang="ja-JP" sz="2400" dirty="0"/>
              <a:t>Honoraria from: ZZZ Corporation</a:t>
            </a:r>
          </a:p>
          <a:p>
            <a:pPr algn="l"/>
            <a:r>
              <a:rPr lang="en-US" altLang="ja-JP" sz="2400" dirty="0"/>
              <a:t>Grant/Research funding from: XXX Corporation</a:t>
            </a:r>
          </a:p>
          <a:p>
            <a:pPr algn="l"/>
            <a:r>
              <a:rPr lang="en-US" altLang="ja-JP" sz="2400" dirty="0"/>
              <a:t>Employee of: YYY Corporation</a:t>
            </a:r>
          </a:p>
          <a:p>
            <a:pPr algn="l"/>
            <a:r>
              <a:rPr lang="en-US" altLang="ja-JP" sz="2400" dirty="0"/>
              <a:t>Other remuneration from: ZZZ Corporation</a:t>
            </a:r>
          </a:p>
        </p:txBody>
      </p:sp>
      <p:sp>
        <p:nvSpPr>
          <p:cNvPr id="4" name="テキスト ボックス 4"/>
          <p:cNvSpPr txBox="1"/>
          <p:nvPr/>
        </p:nvSpPr>
        <p:spPr>
          <a:xfrm>
            <a:off x="-18002" y="966150"/>
            <a:ext cx="9144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Disclosure of Conflict of Interest</a:t>
            </a:r>
            <a:endParaRPr kumimoji="1" lang="ja-JP" alt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" name="テキスト ボックス 5"/>
          <p:cNvSpPr txBox="1"/>
          <p:nvPr/>
        </p:nvSpPr>
        <p:spPr>
          <a:xfrm>
            <a:off x="18002" y="20267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Name(s) of the author(s): XXXXX </a:t>
            </a:r>
            <a:r>
              <a:rPr lang="en-US" altLang="ja-JP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XXXXX</a:t>
            </a:r>
            <a:endParaRPr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" name="テキスト ボックス 6"/>
          <p:cNvSpPr txBox="1"/>
          <p:nvPr/>
        </p:nvSpPr>
        <p:spPr>
          <a:xfrm>
            <a:off x="7074278" y="5631017"/>
            <a:ext cx="1638590" cy="461665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>
                <a:solidFill>
                  <a:schemeClr val="bg1"/>
                </a:solidFill>
                <a:latin typeface="Helvetica" pitchFamily="2" charset="0"/>
              </a:rPr>
              <a:t>EXAMPLE</a:t>
            </a:r>
            <a:endParaRPr kumimoji="1" lang="ja-JP" altLang="en-US" sz="2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テキスト ボックス 7"/>
          <p:cNvSpPr txBox="1"/>
          <p:nvPr/>
        </p:nvSpPr>
        <p:spPr>
          <a:xfrm>
            <a:off x="-16278" y="275866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Matters requiring disclosure of COI </a:t>
            </a:r>
          </a:p>
          <a:p>
            <a:pPr algn="ctr"/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with regard to the presentation are as follows:</a:t>
            </a:r>
          </a:p>
        </p:txBody>
      </p:sp>
    </p:spTree>
    <p:extLst>
      <p:ext uri="{BB962C8B-B14F-4D97-AF65-F5344CB8AC3E}">
        <p14:creationId xmlns:p14="http://schemas.microsoft.com/office/powerpoint/2010/main" val="407483222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Helvetica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カブシキガイシャ ストリームス</dc:creator>
  <cp:lastModifiedBy>Kyoko Hoshino</cp:lastModifiedBy>
  <cp:revision>6</cp:revision>
  <dcterms:created xsi:type="dcterms:W3CDTF">2018-03-16T08:21:05Z</dcterms:created>
  <dcterms:modified xsi:type="dcterms:W3CDTF">2018-08-14T08:24:21Z</dcterms:modified>
</cp:coreProperties>
</file>