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>
        <p:scale>
          <a:sx n="80" d="100"/>
          <a:sy n="80" d="100"/>
        </p:scale>
        <p:origin x="-100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2017/1/16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日本</a:t>
            </a:r>
            <a:r>
              <a:rPr lang="ja-JP" altLang="en-US" sz="4000" dirty="0"/>
              <a:t>白内障</a:t>
            </a:r>
            <a:r>
              <a:rPr kumimoji="1" lang="ja-JP" altLang="en-US" sz="4000" dirty="0" smtClean="0"/>
              <a:t>学会・水晶体研究会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利益相反開示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ja-JP" altLang="en-US" sz="3200" dirty="0" smtClean="0"/>
              <a:t>筆頭演者</a:t>
            </a:r>
            <a:r>
              <a:rPr lang="ja-JP" altLang="en-US" sz="3200" dirty="0" smtClean="0"/>
              <a:t>：</a:t>
            </a:r>
            <a:r>
              <a:rPr lang="ja-JP" altLang="en-US" sz="3200" dirty="0"/>
              <a:t>宇都宮</a:t>
            </a:r>
            <a:r>
              <a:rPr lang="ja-JP" altLang="en-US" sz="3200" dirty="0" smtClean="0"/>
              <a:t> </a:t>
            </a:r>
            <a:r>
              <a:rPr lang="ja-JP" altLang="en-US" sz="3200" dirty="0" smtClean="0"/>
              <a:t>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dirty="0" smtClean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 smtClean="0">
                <a:solidFill>
                  <a:srgbClr val="FFFF00"/>
                </a:solidFill>
              </a:rPr>
              <a:t>】</a:t>
            </a:r>
            <a:r>
              <a:rPr lang="ja-JP" altLang="en-US" dirty="0" smtClean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白内太郎：</a:t>
            </a:r>
            <a:r>
              <a:rPr lang="ja-JP" altLang="en-US" dirty="0" smtClean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</a:t>
            </a:r>
            <a:r>
              <a:rPr lang="en-US" altLang="ja-JP" dirty="0" smtClean="0">
                <a:solidFill>
                  <a:srgbClr val="FFFF00"/>
                </a:solidFill>
              </a:rPr>
              <a:t>, </a:t>
            </a:r>
            <a:r>
              <a:rPr lang="ja-JP" altLang="en-US" dirty="0" smtClean="0">
                <a:solidFill>
                  <a:srgbClr val="FFFF00"/>
                </a:solidFill>
              </a:rPr>
              <a:t>▲▲工業</a:t>
            </a:r>
            <a:r>
              <a:rPr lang="en-US" altLang="ja-JP" dirty="0" smtClean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水晶花子：</a:t>
            </a:r>
            <a:r>
              <a:rPr lang="en-US" altLang="ja-JP" dirty="0" smtClean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日本白内障学会・水晶体研究会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利益相反開示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200" dirty="0" smtClean="0"/>
              <a:t>筆頭</a:t>
            </a:r>
            <a:r>
              <a:rPr lang="ja-JP" altLang="en-US" sz="3200" smtClean="0"/>
              <a:t>演者</a:t>
            </a:r>
            <a:r>
              <a:rPr lang="ja-JP" altLang="en-US" sz="3200" smtClean="0"/>
              <a:t>：</a:t>
            </a:r>
            <a:r>
              <a:rPr lang="ja-JP" altLang="en-US" sz="3200"/>
              <a:t>宇都宮</a:t>
            </a:r>
            <a:r>
              <a:rPr lang="ja-JP" altLang="en-US" sz="3200" smtClean="0"/>
              <a:t> </a:t>
            </a:r>
            <a:r>
              <a:rPr lang="ja-JP" altLang="en-US" sz="3200" dirty="0" smtClean="0"/>
              <a:t>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23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日本白内障学会・水晶体研究会 利益相反開示  筆頭演者：宇都宮 太郎</vt:lpstr>
      <vt:lpstr>日本白内障学会・水晶体研究会 利益相反開示  筆頭演者：宇都宮 太郎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日本白内障学会・水晶体研究会 利益相反開示  筆頭演者：宇都宮 太郎</dc:title>
  <dc:creator>yo kojima</dc:creator>
  <cp:lastModifiedBy>yo kojima</cp:lastModifiedBy>
  <cp:revision>1</cp:revision>
  <dcterms:created xsi:type="dcterms:W3CDTF">2011-06-01T08:04:11Z</dcterms:created>
  <dcterms:modified xsi:type="dcterms:W3CDTF">2017-01-16T04:45:46Z</dcterms:modified>
</cp:coreProperties>
</file>