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58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90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54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36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05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44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2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2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91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74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50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8D990-EEF0-4658-BA29-F1166592EF23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20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106058" y="3574775"/>
            <a:ext cx="65314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/>
              <a:t>①役員・顧問職：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②株保有・利益：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③特許使用料：　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④講演料：　　　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⑤原稿料：　　　　　　　　なし</a:t>
            </a:r>
            <a:endParaRPr lang="en-US" altLang="ja-JP" sz="2200" b="1" dirty="0"/>
          </a:p>
          <a:p>
            <a:r>
              <a:rPr lang="ja-JP" altLang="en-US" sz="2200" b="1" dirty="0"/>
              <a:t>⑥受託研究・共同研究費：　〇〇製薬</a:t>
            </a:r>
            <a:endParaRPr lang="en-US" altLang="ja-JP" sz="2200" b="1" dirty="0"/>
          </a:p>
          <a:p>
            <a:r>
              <a:rPr lang="ja-JP" altLang="en-US" sz="2200" b="1" dirty="0"/>
              <a:t>⑦奨学寄付金：　　　　　　〇〇製薬</a:t>
            </a:r>
            <a:endParaRPr lang="en-US" altLang="ja-JP" sz="2200" b="1" dirty="0"/>
          </a:p>
          <a:p>
            <a:r>
              <a:rPr lang="ja-JP" altLang="en-US" sz="2200" b="1" dirty="0"/>
              <a:t>⑧寄付講座所属：　　　　　あり（〇〇製薬）</a:t>
            </a:r>
            <a:endParaRPr lang="en-US" altLang="ja-JP" sz="2200" b="1" dirty="0"/>
          </a:p>
          <a:p>
            <a:r>
              <a:rPr lang="ja-JP" altLang="en-US" sz="2200" b="1" dirty="0"/>
              <a:t>⑨贈答品などの報酬：　　　なし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33990" y="2893414"/>
            <a:ext cx="11067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演題発表に関連し、開示すべき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関係にある企業等として、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6000" y="303837"/>
            <a:ext cx="8280000" cy="2369880"/>
          </a:xfrm>
          <a:prstGeom prst="rect">
            <a:avLst/>
          </a:prstGeom>
          <a:solidFill>
            <a:schemeClr val="tx1"/>
          </a:solidFill>
          <a:ln cmpd="sng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</a:rPr>
              <a:t>日本がん免疫学会</a:t>
            </a:r>
            <a:endParaRPr lang="en-US" altLang="ja-JP" sz="4800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COI</a:t>
            </a:r>
            <a:r>
              <a:rPr lang="ja-JP" altLang="en-US" sz="4800" b="1" dirty="0">
                <a:solidFill>
                  <a:schemeClr val="bg1"/>
                </a:solidFill>
              </a:rPr>
              <a:t>開示</a:t>
            </a:r>
            <a:endParaRPr lang="en-US" altLang="ja-JP" sz="4800" b="1" dirty="0">
              <a:solidFill>
                <a:schemeClr val="bg1"/>
              </a:solidFill>
            </a:endParaRPr>
          </a:p>
          <a:p>
            <a:pPr algn="ctr"/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lang="ja-JP" altLang="en-US" sz="3400" b="1" dirty="0">
                <a:solidFill>
                  <a:schemeClr val="bg1"/>
                </a:solidFill>
              </a:rPr>
              <a:t>筆頭発表者名</a:t>
            </a:r>
            <a:r>
              <a:rPr lang="en-US" altLang="ja-JP" sz="3400" b="1" dirty="0">
                <a:solidFill>
                  <a:schemeClr val="bg1"/>
                </a:solidFill>
              </a:rPr>
              <a:t>:</a:t>
            </a:r>
            <a:r>
              <a:rPr lang="ja-JP" altLang="en-US" sz="3400" b="1" dirty="0">
                <a:solidFill>
                  <a:schemeClr val="bg1"/>
                </a:solidFill>
              </a:rPr>
              <a:t>　〇〇　〇〇　</a:t>
            </a:r>
            <a:endParaRPr lang="ja-JP" altLang="en-US" sz="3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39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139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staff-hokkaido11</dc:creator>
  <cp:lastModifiedBy>Suguru Nomura</cp:lastModifiedBy>
  <cp:revision>16</cp:revision>
  <cp:lastPrinted>2019-11-19T03:25:12Z</cp:lastPrinted>
  <dcterms:created xsi:type="dcterms:W3CDTF">2019-11-19T02:40:26Z</dcterms:created>
  <dcterms:modified xsi:type="dcterms:W3CDTF">2021-05-27T01:30:16Z</dcterms:modified>
</cp:coreProperties>
</file>