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3" r:id="rId2"/>
    <p:sldId id="264" r:id="rId3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1"/>
    <p:restoredTop sz="86364"/>
  </p:normalViewPr>
  <p:slideViewPr>
    <p:cSldViewPr snapToGrid="0" showGuides="1">
      <p:cViewPr varScale="1">
        <p:scale>
          <a:sx n="63" d="100"/>
          <a:sy n="63" d="100"/>
        </p:scale>
        <p:origin x="94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1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B7683255-5125-407C-ABE0-1888F7FCC9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127934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8F2B43E2-4680-41BF-A363-F55B248A4C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61620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876487A-2E31-4D85-B7C0-C729376D765C}" type="slidenum">
              <a:rPr kumimoji="0" lang="en-US" altLang="ja-JP" sz="1200" smtClean="0"/>
              <a:pPr/>
              <a:t>1</a:t>
            </a:fld>
            <a:endParaRPr kumimoji="0" lang="en-US" altLang="ja-JP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7187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48C19F0-1B2C-4432-95EC-5C5AD7B3C0E9}" type="slidenum">
              <a:rPr kumimoji="0" lang="en-US" altLang="ja-JP" sz="1200" smtClean="0"/>
              <a:pPr/>
              <a:t>2</a:t>
            </a:fld>
            <a:endParaRPr kumimoji="0" lang="en-US" altLang="ja-JP" sz="12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5179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D5063-8B91-4BF9-9394-E290352AB1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0937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87518-49DB-4639-AC24-B3E88C25E2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175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5723A-2A3A-4FB6-A62E-80F2FE729C3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014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C866C-8A09-4FBE-BFDF-92DC52A80B5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3437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1AD4E-EBF4-480A-A578-20F24C9274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431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68BDF-05D2-45B7-9142-CC60AB1C6B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9643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106A6-EEA6-4E0B-835D-C0D0BFD019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4119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A6F97-D930-40C9-8EE6-87A615A508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1179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D97D8-1F65-429C-A1C8-830E785549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6776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282C5-057A-4686-8A7D-09BA452C1FA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7716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8F935-2883-4623-8652-05AE20A251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2368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2F649181-C1CD-4648-985C-412B407C39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0" y="889000"/>
            <a:ext cx="8493125" cy="3163888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en-US" altLang="ja-JP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The Japanese Association of Cardiac Rehabilitation</a:t>
            </a:r>
            <a:br>
              <a:rPr kumimoji="0" lang="en-US" altLang="ja-JP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</a:t>
            </a:r>
            <a:r>
              <a:rPr kumimoji="0" lang="en-US" altLang="ja-JP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Disclosure</a:t>
            </a:r>
            <a:r>
              <a:rPr kumimoji="0" lang="en-US" altLang="ja-JP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kumimoji="0" lang="en-US" altLang="ja-JP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en-US" altLang="ja-JP" sz="2400" b="1" i="1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kumimoji="0" lang="en-US" altLang="ja-JP" sz="2400" b="1" i="1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kumimoji="0" lang="en-US" altLang="ja-JP" sz="2400" b="1" i="1">
                <a:solidFill>
                  <a:srgbClr val="FF0000"/>
                </a:solidFill>
                <a:ea typeface="ＭＳ Ｐゴシック" panose="020B0600070205080204" pitchFamily="50" charset="-128"/>
              </a:rPr>
              <a:t>Name of All Authors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0" y="4227513"/>
            <a:ext cx="8534400" cy="19145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Trust research/joint research funds:  </a:t>
            </a: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〇〇</a:t>
            </a:r>
            <a:r>
              <a:rPr kumimoji="0" lang="en-US" altLang="ja-JP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Pharmaceutical company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Scholarship fund:			</a:t>
            </a: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〇〇</a:t>
            </a:r>
            <a:r>
              <a:rPr kumimoji="0" lang="en-US" altLang="ja-JP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Pharmaceutical company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Affillation with Endowed Department: yes (</a:t>
            </a: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〇〇</a:t>
            </a:r>
            <a:r>
              <a:rPr kumimoji="0" lang="en-US" altLang="ja-JP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Pharmaceuticals)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700" b="1" i="1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8196" name="正方形/長方形 4"/>
          <p:cNvSpPr>
            <a:spLocks noChangeArrowheads="1"/>
          </p:cNvSpPr>
          <p:nvPr/>
        </p:nvSpPr>
        <p:spPr bwMode="auto">
          <a:xfrm>
            <a:off x="242888" y="509588"/>
            <a:ext cx="8640762" cy="5807075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0" y="889000"/>
            <a:ext cx="8493125" cy="3163888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en-US" altLang="ja-JP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The Japanese Association of Cardiac Rehabilitation</a:t>
            </a:r>
            <a:br>
              <a:rPr kumimoji="0" lang="en-US" altLang="ja-JP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</a:t>
            </a:r>
            <a:r>
              <a:rPr kumimoji="0" lang="en-US" altLang="ja-JP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Disclosure</a:t>
            </a:r>
            <a:r>
              <a:rPr kumimoji="0" lang="en-US" altLang="ja-JP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kumimoji="0" lang="en-US" altLang="ja-JP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en-US" altLang="ja-JP" sz="2400" b="1" i="1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kumimoji="0" lang="en-US" altLang="ja-JP" sz="2400" b="1" i="1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kumimoji="0" lang="en-US" altLang="ja-JP" sz="2400" b="1" i="1">
                <a:solidFill>
                  <a:srgbClr val="FF0000"/>
                </a:solidFill>
                <a:ea typeface="ＭＳ Ｐゴシック" panose="020B0600070205080204" pitchFamily="50" charset="-128"/>
              </a:rPr>
              <a:t>Name of All Authors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0" y="4227513"/>
            <a:ext cx="8534400" cy="19145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There is no need to disclosure the amounts.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700" b="1" i="1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0244" name="正方形/長方形 4"/>
          <p:cNvSpPr>
            <a:spLocks noChangeArrowheads="1"/>
          </p:cNvSpPr>
          <p:nvPr/>
        </p:nvSpPr>
        <p:spPr bwMode="auto">
          <a:xfrm>
            <a:off x="242888" y="509588"/>
            <a:ext cx="8640762" cy="5807075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34</Words>
  <Application>Microsoft Office PowerPoint</Application>
  <PresentationFormat>画面に合わせる (4:3)</PresentationFormat>
  <Paragraphs>17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Times New Roman</vt:lpstr>
      <vt:lpstr>Default Design</vt:lpstr>
      <vt:lpstr>The Japanese Association of Cardiac Rehabilitation ＣＯ Ｉ  Disclosure 　 Name of All Authors</vt:lpstr>
      <vt:lpstr>The Japanese Association of Cardiac Rehabilitation ＣＯ Ｉ  Disclosure 　 Name of All Authors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yuk-otsubo</cp:lastModifiedBy>
  <cp:revision>94</cp:revision>
  <dcterms:created xsi:type="dcterms:W3CDTF">2000-09-04T17:39:07Z</dcterms:created>
  <dcterms:modified xsi:type="dcterms:W3CDTF">2019-08-28T02:13:44Z</dcterms:modified>
</cp:coreProperties>
</file>