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2020/3/6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3290" y="2063876"/>
            <a:ext cx="8321219" cy="184665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第</a:t>
            </a:r>
            <a:r>
              <a:rPr lang="en-US" altLang="ja-JP" sz="3200" b="1" dirty="0" smtClean="0"/>
              <a:t>29</a:t>
            </a:r>
            <a:r>
              <a:rPr lang="ja-JP" altLang="en-US" sz="3200" b="1" dirty="0" smtClean="0"/>
              <a:t>回</a:t>
            </a:r>
            <a:r>
              <a:rPr lang="ja-JP" altLang="en-US" sz="3200" b="1" dirty="0"/>
              <a:t>日本脊椎インストゥルメンテーション学会</a:t>
            </a:r>
            <a:endParaRPr lang="en-US" altLang="ja-JP" sz="3200" b="1" dirty="0"/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</a:t>
            </a:r>
            <a:r>
              <a:rPr lang="ja-JP" altLang="en-US" sz="2400" dirty="0" smtClean="0"/>
              <a:t>し、開示</a:t>
            </a:r>
            <a:r>
              <a:rPr lang="ja-JP" altLang="en-US" sz="2400" dirty="0"/>
              <a:t>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staff-tokyo198</cp:lastModifiedBy>
  <cp:revision>8</cp:revision>
  <dcterms:created xsi:type="dcterms:W3CDTF">2012-09-25T09:04:10Z</dcterms:created>
  <dcterms:modified xsi:type="dcterms:W3CDTF">2020-03-06T05:47:56Z</dcterms:modified>
</cp:coreProperties>
</file>