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2020/3/6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2020/3/6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2020/3/6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2020/3/6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2020/3/6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2020/3/6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2020/3/6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2020/3/6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2020/3/6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2020/3/6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2020/3/6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9B6D-0C42-384A-9351-2EB87C707B5E}" type="datetimeFigureOut">
              <a:rPr lang="ja-JP" altLang="en-US" smtClean="0"/>
              <a:pPr/>
              <a:t>2020/3/6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93290" y="2063876"/>
            <a:ext cx="8321219" cy="1846659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/>
              <a:t>第</a:t>
            </a:r>
            <a:r>
              <a:rPr lang="en-US" altLang="ja-JP" sz="3200" b="1" dirty="0" smtClean="0"/>
              <a:t>29</a:t>
            </a:r>
            <a:r>
              <a:rPr lang="ja-JP" altLang="en-US" sz="3200" b="1" dirty="0" smtClean="0"/>
              <a:t>回</a:t>
            </a:r>
            <a:r>
              <a:rPr lang="ja-JP" altLang="en-US" sz="3200" b="1" dirty="0"/>
              <a:t>日本脊椎インストゥルメンテーション学会</a:t>
            </a:r>
            <a:endParaRPr lang="en-US" altLang="ja-JP" sz="3200" b="1" dirty="0"/>
          </a:p>
          <a:p>
            <a:pPr algn="ctr"/>
            <a:r>
              <a:rPr lang="ja-JP" altLang="en-US" sz="3600" b="1" dirty="0"/>
              <a:t>筆頭発表者の</a:t>
            </a:r>
            <a:r>
              <a:rPr lang="en-US" sz="3600" b="1" dirty="0"/>
              <a:t>COI</a:t>
            </a:r>
            <a:r>
              <a:rPr lang="ja-JP" altLang="en-US" sz="3600" b="1" dirty="0"/>
              <a:t>開示</a:t>
            </a:r>
            <a:endParaRPr lang="en-US" altLang="ja-JP" sz="3600" b="1" dirty="0"/>
          </a:p>
          <a:p>
            <a:pPr algn="ctr"/>
            <a:endParaRPr lang="en-US" altLang="ja-JP" sz="1400" dirty="0"/>
          </a:p>
          <a:p>
            <a:pPr algn="ctr"/>
            <a:r>
              <a:rPr lang="ja-JP" altLang="en-US" sz="2800" dirty="0"/>
              <a:t>筆頭発表者氏名：</a:t>
            </a:r>
            <a:r>
              <a:rPr lang="en-US" altLang="ja-JP" sz="3200" dirty="0"/>
              <a:t>○○</a:t>
            </a:r>
            <a:r>
              <a:rPr lang="ja-JP" altLang="en-US" sz="3200" dirty="0"/>
              <a:t>　</a:t>
            </a:r>
            <a:r>
              <a:rPr lang="en-US" altLang="ja-JP" sz="3200" dirty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1" y="4637548"/>
            <a:ext cx="70917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演題発表に関連</a:t>
            </a:r>
            <a:r>
              <a:rPr lang="ja-JP" altLang="en-US" sz="2400" dirty="0" smtClean="0"/>
              <a:t>し、開示</a:t>
            </a:r>
            <a:r>
              <a:rPr lang="ja-JP" altLang="en-US" sz="2400" dirty="0"/>
              <a:t>すべき</a:t>
            </a:r>
            <a:r>
              <a:rPr lang="en-US" sz="2400" dirty="0"/>
              <a:t>COI</a:t>
            </a:r>
            <a:r>
              <a:rPr lang="ja-JP" altLang="en-US" sz="2400" dirty="0"/>
              <a:t>関係にある企業等はありません。</a:t>
            </a:r>
          </a:p>
          <a:p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様式</a:t>
            </a:r>
            <a:r>
              <a:rPr lang="en-US" altLang="ja-JP" sz="2000" b="1" dirty="0"/>
              <a:t>2-A</a:t>
            </a:r>
            <a:r>
              <a:rPr lang="ja-JP" altLang="en-US" sz="2000" b="1" dirty="0"/>
              <a:t>　学術講演会口頭発表時、申告すべき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状態がないとき。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55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Hiroshi Noguchi</dc:creator>
  <cp:lastModifiedBy>staff-tokyo198</cp:lastModifiedBy>
  <cp:revision>8</cp:revision>
  <dcterms:created xsi:type="dcterms:W3CDTF">2012-09-25T09:04:10Z</dcterms:created>
  <dcterms:modified xsi:type="dcterms:W3CDTF">2020-03-06T05:47:56Z</dcterms:modified>
</cp:coreProperties>
</file>