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2020/3/6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2020/3/6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2020/3/6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2020/3/6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2020/3/6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2020/3/6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2020/3/6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2020/3/6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2020/3/6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2020/3/6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2020/3/6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54655-A8F8-F940-B74A-F5DB6DBA47DF}" type="datetimeFigureOut">
              <a:rPr lang="ja-JP" altLang="en-US" smtClean="0"/>
              <a:t>2020/3/6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93290" y="458839"/>
            <a:ext cx="1163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スライド例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78872" y="4088581"/>
            <a:ext cx="6960676" cy="1601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演題発表に関連</a:t>
            </a:r>
            <a:r>
              <a:rPr lang="ja-JP" altLang="en-US" dirty="0" smtClean="0"/>
              <a:t>し、開示</a:t>
            </a:r>
            <a:r>
              <a:rPr lang="ja-JP" altLang="en-US" dirty="0"/>
              <a:t>すべき</a:t>
            </a:r>
            <a:r>
              <a:rPr lang="en-US" dirty="0"/>
              <a:t>COI</a:t>
            </a:r>
            <a:r>
              <a:rPr lang="ja-JP" altLang="en-US" dirty="0"/>
              <a:t>関係にある企業等として</a:t>
            </a:r>
            <a:r>
              <a:rPr lang="en-US" altLang="en-US" dirty="0"/>
              <a:t>、</a:t>
            </a:r>
            <a:endParaRPr lang="ja-JP" altLang="en-US" dirty="0"/>
          </a:p>
          <a:p>
            <a:pPr>
              <a:lnSpc>
                <a:spcPct val="70000"/>
              </a:lnSpc>
            </a:pPr>
            <a:r>
              <a:rPr lang="ja-JP" altLang="en-US" b="1" dirty="0">
                <a:latin typeface="Arial" pitchFamily="1" charset="0"/>
                <a:cs typeface="ＭＳ Ｐゴシック" pitchFamily="1" charset="-128"/>
              </a:rPr>
              <a:t> </a:t>
            </a:r>
            <a:endParaRPr lang="en-US" altLang="ja-JP" b="1" dirty="0">
              <a:latin typeface="Arial" pitchFamily="1" charset="0"/>
              <a:cs typeface="ＭＳ Ｐゴシック" pitchFamily="1" charset="-128"/>
            </a:endParaRPr>
          </a:p>
          <a:p>
            <a:r>
              <a:rPr lang="ja-JP" altLang="en-US" dirty="0"/>
              <a:t>受託研究・共同研究費：</a:t>
            </a:r>
            <a:r>
              <a:rPr lang="en-US" dirty="0"/>
              <a:t>	</a:t>
            </a:r>
            <a:r>
              <a:rPr lang="en-US" altLang="ja-JP" dirty="0"/>
              <a:t>○○</a:t>
            </a:r>
            <a:r>
              <a:rPr lang="ja-JP" altLang="en-US" dirty="0"/>
              <a:t>製薬</a:t>
            </a:r>
          </a:p>
          <a:p>
            <a:r>
              <a:rPr lang="ja-JP" altLang="en-US" dirty="0"/>
              <a:t>奨学寄附金：</a:t>
            </a:r>
            <a:r>
              <a:rPr lang="en-US" dirty="0"/>
              <a:t>	</a:t>
            </a:r>
            <a:r>
              <a:rPr lang="ja-JP" altLang="en-US" dirty="0"/>
              <a:t>　　　　　　　　　</a:t>
            </a:r>
            <a:r>
              <a:rPr lang="en-US" altLang="ja-JP" dirty="0"/>
              <a:t>○○</a:t>
            </a:r>
            <a:r>
              <a:rPr lang="ja-JP" altLang="en-US" dirty="0"/>
              <a:t>製薬</a:t>
            </a:r>
          </a:p>
          <a:p>
            <a:r>
              <a:rPr lang="ja-JP" altLang="en-US" dirty="0"/>
              <a:t>寄附講座所属：　　　　　　</a:t>
            </a:r>
            <a:r>
              <a:rPr lang="en-US" dirty="0"/>
              <a:t>	</a:t>
            </a:r>
            <a:r>
              <a:rPr lang="ja-JP" altLang="en-US" dirty="0"/>
              <a:t>あり（</a:t>
            </a:r>
            <a:r>
              <a:rPr lang="en-US" altLang="ja-JP" dirty="0"/>
              <a:t>○○</a:t>
            </a:r>
            <a:r>
              <a:rPr lang="ja-JP" altLang="en-US" dirty="0"/>
              <a:t>精機）</a:t>
            </a:r>
          </a:p>
          <a:p>
            <a:pPr>
              <a:lnSpc>
                <a:spcPct val="70000"/>
              </a:lnSpc>
            </a:pP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94775" y="1151336"/>
            <a:ext cx="745612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様式</a:t>
            </a:r>
            <a:r>
              <a:rPr lang="en-US" altLang="ja-JP" sz="2000" b="1" dirty="0"/>
              <a:t>2-B</a:t>
            </a:r>
            <a:r>
              <a:rPr lang="ja-JP" altLang="en-US" sz="2000" b="1" dirty="0"/>
              <a:t>　学術講演会口頭発表時、申告すべき</a:t>
            </a:r>
            <a:r>
              <a:rPr lang="en-US" altLang="ja-JP" sz="2000" b="1" dirty="0"/>
              <a:t>COI</a:t>
            </a:r>
            <a:r>
              <a:rPr lang="ja-JP" altLang="en-US" sz="2000" b="1" dirty="0"/>
              <a:t>状態があるとき。</a:t>
            </a:r>
          </a:p>
          <a:p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9045B9E-5F0D-4F64-8738-38B888532733}"/>
              </a:ext>
            </a:extLst>
          </p:cNvPr>
          <p:cNvSpPr txBox="1"/>
          <p:nvPr/>
        </p:nvSpPr>
        <p:spPr>
          <a:xfrm>
            <a:off x="393290" y="2063876"/>
            <a:ext cx="8321219" cy="1846659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/>
              <a:t>第</a:t>
            </a:r>
            <a:r>
              <a:rPr lang="en-US" altLang="ja-JP" sz="3200" b="1" dirty="0" smtClean="0"/>
              <a:t>29</a:t>
            </a:r>
            <a:r>
              <a:rPr lang="ja-JP" altLang="en-US" sz="3200" b="1" dirty="0" smtClean="0"/>
              <a:t>回</a:t>
            </a:r>
            <a:r>
              <a:rPr lang="ja-JP" altLang="en-US" sz="3200" b="1" dirty="0"/>
              <a:t>日本脊椎インストゥルメンテーション学会</a:t>
            </a:r>
            <a:endParaRPr lang="en-US" altLang="ja-JP" sz="3200" b="1" dirty="0"/>
          </a:p>
          <a:p>
            <a:pPr algn="ctr"/>
            <a:r>
              <a:rPr lang="ja-JP" altLang="en-US" sz="3600" b="1" dirty="0"/>
              <a:t>筆頭発表者の</a:t>
            </a:r>
            <a:r>
              <a:rPr lang="en-US" sz="3600" b="1" dirty="0"/>
              <a:t>COI</a:t>
            </a:r>
            <a:r>
              <a:rPr lang="ja-JP" altLang="en-US" sz="3600" b="1" dirty="0"/>
              <a:t>開示</a:t>
            </a:r>
            <a:endParaRPr lang="en-US" altLang="ja-JP" sz="3600" b="1" dirty="0"/>
          </a:p>
          <a:p>
            <a:pPr algn="ctr"/>
            <a:endParaRPr lang="en-US" altLang="ja-JP" sz="1400" dirty="0"/>
          </a:p>
          <a:p>
            <a:pPr algn="ctr"/>
            <a:r>
              <a:rPr lang="ja-JP" altLang="en-US" sz="2800" dirty="0"/>
              <a:t>筆頭発表者氏名：</a:t>
            </a:r>
            <a:r>
              <a:rPr lang="en-US" altLang="ja-JP" sz="3200" dirty="0"/>
              <a:t>○○</a:t>
            </a:r>
            <a:r>
              <a:rPr lang="ja-JP" altLang="en-US" sz="3200" dirty="0"/>
              <a:t>　</a:t>
            </a:r>
            <a:r>
              <a:rPr lang="en-US" altLang="ja-JP" sz="3200" dirty="0"/>
              <a:t>○○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97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Hiroshi Noguchi</dc:creator>
  <cp:lastModifiedBy>staff-tokyo198</cp:lastModifiedBy>
  <cp:revision>4</cp:revision>
  <dcterms:created xsi:type="dcterms:W3CDTF">2012-09-25T09:04:20Z</dcterms:created>
  <dcterms:modified xsi:type="dcterms:W3CDTF">2020-03-06T05:48:15Z</dcterms:modified>
</cp:coreProperties>
</file>