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0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99"/>
    <a:srgbClr val="CCFFFF"/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3E6DC05-1A30-4C03-A934-2806B82AFEC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37B4D12D-0800-4B63-9F4E-7887CF1FD40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3CBD15FD-43FD-49EE-94D1-982D6338CE1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1D26F622-CE75-4E0E-877E-45369383E18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6132096E-9044-4EF9-98D3-AF51DE6C537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CAEF5B6-1BF7-49EF-B33D-D159F4734C8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55ABE86-C956-4189-8907-18CE5E45BE9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8B47E2A-B0CD-44E7-A280-2AD91EBB70A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F67AD02-487E-4BA2-AC58-B27929260C4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B7319A97-724C-4480-B960-1E966DBC77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DA30E650-8494-4257-99C9-A31861AB5B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4A1A2BB-9525-4564-8491-AE5C3C095386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2</a:t>
            </a:fld>
            <a:endParaRPr kumimoji="0" lang="en-US" altLang="ja-JP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6FC7F-9083-421D-A661-4B8A44CA661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60769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590D1-430F-4903-9538-2767881A9C8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04167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2ECEFE-DA67-4151-A169-8BB267B662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5857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00AE7-E889-4261-AA30-00AD404D5C7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20305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B2F8B-8CF6-4336-87A5-8D8BC69F77F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772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BDBC6-DE35-4654-836C-B9BE4F2C11B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96945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B9EC6-ED5F-441E-8F04-E925F11A41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389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189D3-8385-4F24-985D-D41A9B5943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8899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3431A-69F6-4E29-A193-6063BA8BF9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21286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0A5B8A-22FA-49C3-ABC5-18A7D51516D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891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2DE0B-E7F4-48F7-B0BB-56F3A3E012F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4519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</a:t>
            </a:r>
            <a:r>
              <a:rPr lang="en-US" altLang="ja-JP" smtClean="0"/>
              <a:t> </a:t>
            </a:r>
            <a:r>
              <a:rPr lang="ja-JP" altLang="en-US" smtClean="0"/>
              <a:t>タイトルの書式設定</a:t>
            </a:r>
            <a:endParaRPr lang="en-US" altLang="ja-JP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</a:t>
            </a:r>
            <a:r>
              <a:rPr lang="en-US" altLang="ja-JP" smtClean="0"/>
              <a:t> </a:t>
            </a:r>
            <a:r>
              <a:rPr lang="ja-JP" altLang="en-US" smtClean="0"/>
              <a:t>テキストの書式設定</a:t>
            </a:r>
            <a:endParaRPr lang="en-US" altLang="ja-JP" smtClean="0"/>
          </a:p>
          <a:p>
            <a:pPr lvl="1"/>
            <a:r>
              <a:rPr lang="ja-JP" altLang="en-US" smtClean="0"/>
              <a:t>第</a:t>
            </a:r>
            <a:r>
              <a:rPr lang="en-US" altLang="ja-JP" smtClean="0"/>
              <a:t> 2 </a:t>
            </a:r>
            <a:r>
              <a:rPr lang="ja-JP" altLang="en-US" smtClean="0"/>
              <a:t>レベル</a:t>
            </a:r>
            <a:endParaRPr lang="en-US" altLang="ja-JP" smtClean="0"/>
          </a:p>
          <a:p>
            <a:pPr lvl="2"/>
            <a:r>
              <a:rPr lang="ja-JP" altLang="en-US" smtClean="0"/>
              <a:t>第</a:t>
            </a:r>
            <a:r>
              <a:rPr lang="en-US" altLang="ja-JP" smtClean="0"/>
              <a:t> 3 </a:t>
            </a:r>
            <a:r>
              <a:rPr lang="ja-JP" altLang="en-US" smtClean="0"/>
              <a:t>レベル</a:t>
            </a:r>
            <a:endParaRPr lang="en-US" altLang="ja-JP" smtClean="0"/>
          </a:p>
          <a:p>
            <a:pPr lvl="3"/>
            <a:r>
              <a:rPr lang="ja-JP" altLang="en-US" smtClean="0"/>
              <a:t>第</a:t>
            </a:r>
            <a:r>
              <a:rPr lang="en-US" altLang="ja-JP" smtClean="0"/>
              <a:t> 4 </a:t>
            </a:r>
            <a:r>
              <a:rPr lang="ja-JP" altLang="en-US" smtClean="0"/>
              <a:t>レベル</a:t>
            </a:r>
            <a:endParaRPr lang="en-US" altLang="ja-JP" smtClean="0"/>
          </a:p>
          <a:p>
            <a:pPr lvl="4"/>
            <a:r>
              <a:rPr lang="ja-JP" altLang="en-US" smtClean="0"/>
              <a:t>第</a:t>
            </a:r>
            <a:r>
              <a:rPr lang="en-US" altLang="ja-JP" smtClean="0"/>
              <a:t> 5 </a:t>
            </a:r>
            <a:r>
              <a:rPr lang="ja-JP" altLang="en-US" smtClean="0"/>
              <a:t>レベル</a:t>
            </a:r>
            <a:endParaRPr lang="en-US" altLang="ja-JP" smtClean="0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pPr>
              <a:defRPr/>
            </a:pPr>
            <a:fld id="{9A6A7751-B203-4B99-A7EE-66B4F4B38B6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/>
        </p:nvSpPr>
        <p:spPr bwMode="auto">
          <a:xfrm>
            <a:off x="11113" y="3517900"/>
            <a:ext cx="91440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3600">
                <a:latin typeface="ＭＳ Ｐゴシック" panose="020B0600070205080204" pitchFamily="50" charset="-128"/>
              </a:rPr>
              <a:t>私は今回の演題に関連して、</a:t>
            </a:r>
            <a:endParaRPr lang="en-US" altLang="ja-JP" sz="360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3600">
                <a:latin typeface="ＭＳ Ｐゴシック" panose="020B0600070205080204" pitchFamily="50" charset="-128"/>
              </a:rPr>
              <a:t>開示すべき</a:t>
            </a:r>
            <a:r>
              <a:rPr lang="ja-JP" altLang="en-US" sz="3600">
                <a:latin typeface="Arial" panose="020B0604020202020204" pitchFamily="34" charset="0"/>
              </a:rPr>
              <a:t>利益相反</a:t>
            </a:r>
            <a:r>
              <a:rPr lang="ja-JP" altLang="ja-JP" sz="3600">
                <a:latin typeface="ＭＳ Ｐゴシック" panose="020B0600070205080204" pitchFamily="50" charset="-128"/>
              </a:rPr>
              <a:t>はありません。</a:t>
            </a:r>
            <a:endParaRPr lang="ja-JP" altLang="ja-JP" sz="3600" b="1">
              <a:latin typeface="ＭＳ Ｐゴシック" panose="020B0600070205080204" pitchFamily="50" charset="-128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E98DA5A4-A27A-4513-9217-A1D2841DE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638" y="982663"/>
            <a:ext cx="8575675" cy="1963737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kumimoji="0" lang="ja-JP" altLang="en-US" sz="3600" b="1" kern="0" dirty="0" smtClean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  <a:t>第</a:t>
            </a:r>
            <a:r>
              <a:rPr kumimoji="0" lang="en-US" altLang="ja-JP" sz="3600" b="1" kern="0" dirty="0" smtClean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  <a:t>29</a:t>
            </a:r>
            <a:r>
              <a:rPr kumimoji="0" lang="ja-JP" altLang="en-US" sz="3600" b="1" kern="0" dirty="0" smtClean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  <a:t>回</a:t>
            </a:r>
            <a:r>
              <a:rPr kumimoji="0" lang="ja-JP" altLang="en-US" sz="3600" b="1" kern="0" dirty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  <a:t>日本医療薬学会年会</a:t>
            </a:r>
            <a:r>
              <a:rPr kumimoji="0" lang="en-US" altLang="ja-JP" sz="3600" b="1" kern="0" dirty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  <a:t/>
            </a:r>
            <a:br>
              <a:rPr kumimoji="0" lang="en-US" altLang="ja-JP" sz="3600" b="1" kern="0" dirty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</a:br>
            <a:r>
              <a:rPr kumimoji="0" lang="ja-JP" altLang="en-US" sz="3600" b="1" kern="0" dirty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  <a:t>利益相反の開示</a:t>
            </a:r>
            <a:r>
              <a:rPr kumimoji="0" lang="en-US" altLang="ja-JP" sz="3600" b="1" kern="0" dirty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  <a:t/>
            </a:r>
            <a:br>
              <a:rPr kumimoji="0" lang="en-US" altLang="ja-JP" sz="3600" b="1" kern="0" dirty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</a:br>
            <a:r>
              <a:rPr kumimoji="0" lang="ja-JP" altLang="en-US" sz="1600" b="1" kern="0" dirty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  <a:t>　</a:t>
            </a:r>
            <a:r>
              <a:rPr kumimoji="0" lang="en-US" altLang="ja-JP" sz="2400" b="1" i="1" kern="0" dirty="0">
                <a:solidFill>
                  <a:srgbClr val="FFFF1F"/>
                </a:solidFill>
                <a:ea typeface="ＭＳ Ｐゴシック" pitchFamily="28" charset="-128"/>
              </a:rPr>
              <a:t/>
            </a:r>
            <a:br>
              <a:rPr kumimoji="0" lang="en-US" altLang="ja-JP" sz="2400" b="1" i="1" kern="0" dirty="0">
                <a:solidFill>
                  <a:srgbClr val="FFFF1F"/>
                </a:solidFill>
                <a:ea typeface="ＭＳ Ｐゴシック" pitchFamily="28" charset="-128"/>
              </a:rPr>
            </a:br>
            <a:r>
              <a:rPr kumimoji="0" lang="ja-JP" altLang="en-US" sz="2400" b="1" i="1" kern="0" dirty="0">
                <a:solidFill>
                  <a:srgbClr val="FFFF1F"/>
                </a:solidFill>
                <a:ea typeface="ＭＳ Ｐゴシック" pitchFamily="28" charset="-128"/>
              </a:rPr>
              <a:t>筆頭発表者名：　</a:t>
            </a:r>
            <a:r>
              <a:rPr kumimoji="0" lang="en-US" altLang="ja-JP" sz="2400" b="1" i="1" kern="0" dirty="0">
                <a:solidFill>
                  <a:srgbClr val="FFFF1F"/>
                </a:solidFill>
                <a:ea typeface="ＭＳ Ｐゴシック" pitchFamily="28" charset="-128"/>
              </a:rPr>
              <a:t>○○ ○○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214313"/>
            <a:ext cx="8575675" cy="1963737"/>
          </a:xfrm>
          <a:solidFill>
            <a:srgbClr val="000080"/>
          </a:solidFill>
        </p:spPr>
        <p:txBody>
          <a:bodyPr/>
          <a:lstStyle/>
          <a:p>
            <a:pPr eaLnBrk="1" hangingPunct="1"/>
            <a:r>
              <a:rPr lang="ja-JP" altLang="en-US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ja-JP" sz="36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29</a:t>
            </a:r>
            <a:r>
              <a:rPr lang="ja-JP" altLang="en-US" sz="36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回</a:t>
            </a:r>
            <a:r>
              <a:rPr lang="ja-JP" altLang="en-US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日本医療薬学会年会</a:t>
            </a:r>
            <a:r>
              <a:rPr lang="en-US" altLang="ja-JP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利益相反の開示</a:t>
            </a:r>
            <a:r>
              <a:rPr lang="en-US" altLang="ja-JP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sz="2400" b="1" i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/>
            </a:r>
            <a:br>
              <a:rPr lang="en-US" altLang="ja-JP" sz="2400" b="1" i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400" b="1" i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>筆頭発表者名：　</a:t>
            </a:r>
            <a:r>
              <a:rPr lang="en-US" altLang="ja-JP" sz="2400" b="1" i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>○○ ○○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473325"/>
            <a:ext cx="9144000" cy="185102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b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私の今回の演題に関連して、</a:t>
            </a:r>
            <a:endParaRPr lang="en-US" altLang="ja-JP" b="1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b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開示すべき利益相反は以下のとおりです。</a:t>
            </a:r>
            <a:endParaRPr lang="en-US" altLang="ja-JP" b="1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</a:t>
            </a:r>
            <a:endParaRPr lang="en-US" altLang="ja-JP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endParaRPr lang="en-US" altLang="ja-JP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124" name="テキスト ボックス 3"/>
          <p:cNvSpPr txBox="1">
            <a:spLocks noChangeArrowheads="1"/>
          </p:cNvSpPr>
          <p:nvPr/>
        </p:nvSpPr>
        <p:spPr bwMode="auto">
          <a:xfrm>
            <a:off x="4357688" y="6005513"/>
            <a:ext cx="39195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（注：該当するもののみ記載）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0529FF6-10E2-4216-AE71-909D117B4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663" y="3675063"/>
            <a:ext cx="7639050" cy="417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ＭＳ Ｐゴシック" pitchFamily="28" charset="-128"/>
                <a:ea typeface="ＭＳ Ｐゴシック" pitchFamily="28" charset="-128"/>
              </a:rPr>
              <a:t>　　研究費：</a:t>
            </a:r>
            <a:r>
              <a:rPr kumimoji="0" lang="en-US" altLang="ja-JP" sz="2400" kern="0" dirty="0">
                <a:latin typeface="ＭＳ Ｐゴシック" pitchFamily="28" charset="-128"/>
                <a:ea typeface="ＭＳ Ｐゴシック" pitchFamily="28" charset="-128"/>
              </a:rPr>
              <a:t>○○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製薬、ＸＸ薬品工業、</a:t>
            </a:r>
            <a:r>
              <a:rPr kumimoji="0" lang="en-US" altLang="ja-JP" sz="2400" kern="0" dirty="0">
                <a:latin typeface="ＭＳ Ｐゴシック" pitchFamily="28" charset="-128"/>
                <a:ea typeface="ヒラギノ角ゴ Pro W3" pitchFamily="28" charset="-128"/>
              </a:rPr>
              <a:t>□□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株式会社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ＭＳ Ｐゴシック" pitchFamily="28" charset="-128"/>
                <a:ea typeface="ＭＳ Ｐゴシック" pitchFamily="28" charset="-128"/>
              </a:rPr>
              <a:t>　　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役員・顧問職：</a:t>
            </a:r>
            <a:r>
              <a:rPr kumimoji="0" lang="en-US" altLang="ja-JP" sz="2400" kern="0" dirty="0">
                <a:latin typeface="ＭＳ Ｐゴシック" pitchFamily="28" charset="-128"/>
                <a:ea typeface="ＭＳ Ｐゴシック" pitchFamily="28" charset="-128"/>
              </a:rPr>
              <a:t>××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社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株：△△株式会社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特許使用料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講演料：</a:t>
            </a:r>
            <a:r>
              <a:rPr kumimoji="0" lang="en-US" altLang="ja-JP" sz="2400" kern="0" dirty="0">
                <a:latin typeface="ＭＳ Ｐゴシック" pitchFamily="28" charset="-128"/>
                <a:ea typeface="ＭＳ Ｐゴシック" pitchFamily="28" charset="-128"/>
              </a:rPr>
              <a:t> ○○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製薬、ＸＸ薬品、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寄附講座：△△製薬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　　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57</Words>
  <Application>Microsoft Office PowerPoint</Application>
  <PresentationFormat>画面に合わせる (4:3)</PresentationFormat>
  <Paragraphs>18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Times New Roman</vt:lpstr>
      <vt:lpstr>ＭＳ Ｐゴシック</vt:lpstr>
      <vt:lpstr>Arial</vt:lpstr>
      <vt:lpstr>ヒラギノ角ゴ Pro W3</vt:lpstr>
      <vt:lpstr>Default Design</vt:lpstr>
      <vt:lpstr>PowerPoint プレゼンテーション</vt:lpstr>
      <vt:lpstr>第29回日本医療薬学会年会 利益相反の開示 　 筆頭発表者名：　○○ 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Satomi Tahara</cp:lastModifiedBy>
  <cp:revision>91</cp:revision>
  <cp:lastPrinted>2010-04-28T01:42:11Z</cp:lastPrinted>
  <dcterms:created xsi:type="dcterms:W3CDTF">2000-09-04T17:39:07Z</dcterms:created>
  <dcterms:modified xsi:type="dcterms:W3CDTF">2018-11-20T05:37:59Z</dcterms:modified>
</cp:coreProperties>
</file>