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>
        <p:scale>
          <a:sx n="76" d="100"/>
          <a:sy n="76" d="100"/>
        </p:scale>
        <p:origin x="-120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E0BD-0D33-4CCC-8873-6ADC825CC555}" type="datetimeFigureOut">
              <a:rPr kumimoji="1" lang="ja-JP" altLang="en-US" smtClean="0"/>
              <a:pPr/>
              <a:t>2019/1/21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85775" y="1135063"/>
            <a:ext cx="8237538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日本</a:t>
            </a:r>
            <a:r>
              <a:rPr kumimoji="1" lang="ja-JP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骨形態計測学会</a:t>
            </a:r>
            <a: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ＣＯＩ 開示</a:t>
            </a: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　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筆頭発表者名：　○○　○○</a:t>
            </a: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20700" y="3562350"/>
            <a:ext cx="8167688" cy="1600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演題発表に関連し、開示すべき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COI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関係にある　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企業などはありません。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2013-06-19T02:59:40Z</dcterms:created>
  <dcterms:modified xsi:type="dcterms:W3CDTF">2019-01-21T03:19:00Z</dcterms:modified>
</cp:coreProperties>
</file>