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38499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The 42nd Annual Meeting of the Japan Shoulder Society</a:t>
            </a:r>
            <a:br>
              <a:rPr lang="en-US" altLang="ja-JP" sz="2000" b="1" dirty="0" smtClean="0"/>
            </a:br>
            <a:r>
              <a:rPr lang="en-US" altLang="ja-JP" sz="3600" b="1" dirty="0" smtClean="0"/>
              <a:t>COI Disclosure Information</a:t>
            </a:r>
            <a:endParaRPr lang="en-US" altLang="ja-JP" sz="3600" dirty="0" smtClean="0"/>
          </a:p>
          <a:p>
            <a:pPr algn="ctr"/>
            <a:r>
              <a:rPr lang="en-US" altLang="ja-JP" sz="2800" dirty="0" smtClean="0"/>
              <a:t>Presenter</a:t>
            </a:r>
            <a:r>
              <a:rPr lang="ja-JP" altLang="en-US" sz="2800" dirty="0"/>
              <a:t>：　○○　○</a:t>
            </a:r>
            <a:r>
              <a:rPr lang="ja-JP" altLang="en-US" sz="2800" dirty="0" smtClean="0"/>
              <a:t>○</a:t>
            </a:r>
            <a:endParaRPr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9874" y="458839"/>
            <a:ext cx="60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スライド例：申告すべき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状態がない</a:t>
            </a:r>
            <a:r>
              <a:rPr lang="ja-JP" altLang="en-US" b="1" dirty="0" smtClean="0">
                <a:solidFill>
                  <a:srgbClr val="FF0000"/>
                </a:solidFill>
              </a:rPr>
              <a:t>とき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468" y="4123865"/>
            <a:ext cx="81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I have no financial relationships to </a:t>
            </a:r>
            <a:r>
              <a:rPr lang="en-US" altLang="ja-JP" sz="2400" dirty="0" smtClean="0"/>
              <a:t>disclose</a:t>
            </a:r>
            <a:r>
              <a:rPr lang="en-US" altLang="ja-JP" sz="2400" dirty="0"/>
              <a:t>.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Nobuyuki Yamamoto</dc:creator>
  <cp:lastModifiedBy>Yamasaki Nanae</cp:lastModifiedBy>
  <cp:revision>9</cp:revision>
  <dcterms:created xsi:type="dcterms:W3CDTF">2012-09-25T09:04:10Z</dcterms:created>
  <dcterms:modified xsi:type="dcterms:W3CDTF">2015-07-17T10:12:42Z</dcterms:modified>
</cp:coreProperties>
</file>