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3" d="100"/>
          <a:sy n="73" d="100"/>
        </p:scale>
        <p:origin x="-1866" y="-18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2015/9/24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2015/9/24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2015/9/24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2015/9/24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2015/9/24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2015/9/24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2015/9/24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2015/9/24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2015/9/24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2015/9/24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2015/9/24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79B6D-0C42-384A-9351-2EB87C707B5E}" type="datetimeFigureOut">
              <a:rPr lang="ja-JP" altLang="en-US" smtClean="0"/>
              <a:pPr/>
              <a:t>2015/9/24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EDCB7-EC8B-E344-84D6-A3A77CCC7AED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978872" y="2063876"/>
            <a:ext cx="6960676" cy="138499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dirty="0" smtClean="0"/>
              <a:t>The 42nd Annual Meeting of the Japan Shoulder Society</a:t>
            </a:r>
            <a:br>
              <a:rPr lang="en-US" altLang="ja-JP" sz="2000" b="1" dirty="0" smtClean="0"/>
            </a:br>
            <a:r>
              <a:rPr lang="en-US" altLang="ja-JP" sz="3600" b="1" dirty="0" smtClean="0"/>
              <a:t>COI Disclosure Information</a:t>
            </a:r>
            <a:endParaRPr lang="en-US" altLang="ja-JP" sz="3600" dirty="0" smtClean="0"/>
          </a:p>
          <a:p>
            <a:pPr algn="ctr"/>
            <a:r>
              <a:rPr lang="en-US" altLang="ja-JP" sz="2800" dirty="0" smtClean="0"/>
              <a:t>Presenter</a:t>
            </a:r>
            <a:r>
              <a:rPr lang="ja-JP" altLang="en-US" sz="2800" dirty="0"/>
              <a:t>：　○○　○</a:t>
            </a:r>
            <a:r>
              <a:rPr lang="ja-JP" altLang="en-US" sz="2800" dirty="0" smtClean="0"/>
              <a:t>○</a:t>
            </a:r>
            <a:endParaRPr lang="en-US" altLang="ja-JP" sz="3200" dirty="0" smtClean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15043" y="4123865"/>
            <a:ext cx="8165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I have no financial relationships to </a:t>
            </a:r>
            <a:r>
              <a:rPr lang="en-US" altLang="ja-JP" sz="2400" dirty="0" smtClean="0"/>
              <a:t>disclose</a:t>
            </a:r>
            <a:r>
              <a:rPr lang="en-US" altLang="ja-JP" sz="2400" dirty="0"/>
              <a:t>.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17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Company>Oui ALIVE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Nobuyuki Yamamoto</dc:creator>
  <cp:lastModifiedBy>waka</cp:lastModifiedBy>
  <cp:revision>10</cp:revision>
  <dcterms:created xsi:type="dcterms:W3CDTF">2012-09-25T09:04:10Z</dcterms:created>
  <dcterms:modified xsi:type="dcterms:W3CDTF">2015-09-24T07:41:15Z</dcterms:modified>
</cp:coreProperties>
</file>