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73" d="100"/>
          <a:sy n="73" d="100"/>
        </p:scale>
        <p:origin x="-1866" y="-18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2015/9/24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978872" y="875154"/>
            <a:ext cx="6960676" cy="138499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2000" b="1" dirty="0" smtClean="0"/>
              <a:t>The 42nd Annual Meeting of the Japan Shoulder Society</a:t>
            </a:r>
            <a:br>
              <a:rPr lang="en-US" altLang="ja-JP" sz="2000" b="1" dirty="0" smtClean="0"/>
            </a:br>
            <a:r>
              <a:rPr lang="en-US" altLang="ja-JP" sz="3600" b="1" dirty="0" smtClean="0"/>
              <a:t>COI Disclosure Information</a:t>
            </a:r>
            <a:endParaRPr lang="en-US" altLang="ja-JP" sz="3600" dirty="0" smtClean="0"/>
          </a:p>
          <a:p>
            <a:pPr algn="ctr"/>
            <a:r>
              <a:rPr lang="en-US" altLang="ja-JP" sz="2800" dirty="0" smtClean="0"/>
              <a:t>Presenter</a:t>
            </a:r>
            <a:r>
              <a:rPr lang="ja-JP" altLang="en-US" sz="2800" dirty="0" smtClean="0"/>
              <a:t>：</a:t>
            </a:r>
            <a:r>
              <a:rPr lang="ja-JP" altLang="en-US" sz="2800" dirty="0"/>
              <a:t>　○○　○</a:t>
            </a:r>
            <a:r>
              <a:rPr lang="ja-JP" altLang="en-US" sz="2800" dirty="0" smtClean="0"/>
              <a:t>○</a:t>
            </a:r>
            <a:endParaRPr lang="en-US" altLang="ja-JP" sz="32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40274" y="2578594"/>
            <a:ext cx="81651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/>
              <a:t>I have </a:t>
            </a:r>
            <a:r>
              <a:rPr lang="en-US" altLang="ja-JP" sz="2400" dirty="0" smtClean="0"/>
              <a:t>the following financial </a:t>
            </a:r>
            <a:r>
              <a:rPr lang="en-US" altLang="ja-JP" sz="2400" dirty="0"/>
              <a:t>relationships to </a:t>
            </a:r>
            <a:r>
              <a:rPr lang="en-US" altLang="ja-JP" sz="2400" dirty="0" smtClean="0"/>
              <a:t>disclose.</a:t>
            </a:r>
            <a:endParaRPr kumimoji="1" lang="ja-JP" altLang="en-US"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563563" y="3048565"/>
            <a:ext cx="8166100" cy="3313041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  <a:buFontTx/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1) Advisor</a:t>
            </a:r>
            <a:r>
              <a:rPr kumimoji="0" lang="ja-JP" altLang="en-US" sz="2400" dirty="0" smtClean="0">
                <a:ea typeface="ＭＳ Ｐゴシック" pitchFamily="50" charset="-128"/>
              </a:rPr>
              <a:t>：</a:t>
            </a:r>
            <a:r>
              <a:rPr kumimoji="0" lang="en-US" altLang="ja-JP" sz="2400" dirty="0">
                <a:ea typeface="ＭＳ Ｐゴシック" pitchFamily="50" charset="-128"/>
              </a:rPr>
              <a:t>No</a:t>
            </a:r>
            <a:endParaRPr kumimoji="0" lang="en-US" altLang="ja-JP" sz="2400" dirty="0" smtClean="0">
              <a:ea typeface="ＭＳ Ｐゴシック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2) Stock Ownership/Profits</a:t>
            </a:r>
            <a:r>
              <a:rPr kumimoji="0" lang="ja-JP" altLang="en-US" sz="2400" dirty="0" smtClean="0">
                <a:ea typeface="ＭＳ Ｐゴシック" pitchFamily="50" charset="-128"/>
              </a:rPr>
              <a:t>：</a:t>
            </a:r>
            <a:r>
              <a:rPr kumimoji="0" lang="en-US" altLang="ja-JP" sz="2400" dirty="0" smtClean="0">
                <a:ea typeface="ＭＳ Ｐゴシック" pitchFamily="50" charset="-128"/>
              </a:rPr>
              <a:t>None</a:t>
            </a:r>
          </a:p>
          <a:p>
            <a:pPr>
              <a:lnSpc>
                <a:spcPct val="80000"/>
              </a:lnSpc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3) Royalties</a:t>
            </a:r>
            <a:r>
              <a:rPr kumimoji="0" lang="ja-JP" altLang="en-US" sz="2400" dirty="0" smtClean="0">
                <a:ea typeface="ＭＳ Ｐゴシック" pitchFamily="50" charset="-128"/>
              </a:rPr>
              <a:t>：</a:t>
            </a:r>
            <a:r>
              <a:rPr kumimoji="0" lang="en-US" altLang="ja-JP" sz="2400" dirty="0" smtClean="0">
                <a:ea typeface="ＭＳ Ｐゴシック" pitchFamily="50" charset="-128"/>
              </a:rPr>
              <a:t>None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4) Lecture Fees</a:t>
            </a:r>
            <a:r>
              <a:rPr kumimoji="0" lang="ja-JP" altLang="en-US" sz="2400" dirty="0" smtClean="0">
                <a:ea typeface="ＭＳ Ｐゴシック" pitchFamily="50" charset="-128"/>
              </a:rPr>
              <a:t>：○○ </a:t>
            </a:r>
            <a:r>
              <a:rPr kumimoji="0" lang="en-US" altLang="ja-JP" sz="2400" dirty="0" smtClean="0">
                <a:ea typeface="ＭＳ Ｐゴシック" pitchFamily="50" charset="-128"/>
              </a:rPr>
              <a:t>Inc.</a:t>
            </a:r>
          </a:p>
          <a:p>
            <a:pPr>
              <a:lnSpc>
                <a:spcPct val="80000"/>
              </a:lnSpc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5) Manuscript Fees</a:t>
            </a:r>
            <a:r>
              <a:rPr kumimoji="0" lang="ja-JP" altLang="en-US" sz="2400" dirty="0" smtClean="0">
                <a:ea typeface="ＭＳ Ｐゴシック" pitchFamily="50" charset="-128"/>
              </a:rPr>
              <a:t>：</a:t>
            </a:r>
            <a:r>
              <a:rPr kumimoji="0" lang="en-US" altLang="ja-JP" sz="2400" dirty="0" smtClean="0">
                <a:ea typeface="ＭＳ Ｐゴシック" pitchFamily="50" charset="-128"/>
              </a:rPr>
              <a:t>None</a:t>
            </a:r>
          </a:p>
          <a:p>
            <a:pPr>
              <a:lnSpc>
                <a:spcPct val="80000"/>
              </a:lnSpc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6) Consigned/Joint Research Expenses</a:t>
            </a:r>
            <a:r>
              <a:rPr kumimoji="0" lang="ja-JP" altLang="en-US" sz="2400" dirty="0" smtClean="0">
                <a:ea typeface="ＭＳ Ｐゴシック" pitchFamily="50" charset="-128"/>
              </a:rPr>
              <a:t>：</a:t>
            </a:r>
            <a:r>
              <a:rPr kumimoji="0" lang="ja-JP" altLang="en-US" sz="2400" dirty="0">
                <a:ea typeface="ＭＳ Ｐゴシック" pitchFamily="50" charset="-128"/>
              </a:rPr>
              <a:t>○○ </a:t>
            </a:r>
            <a:r>
              <a:rPr kumimoji="0" lang="en-US" altLang="ja-JP" sz="2400" dirty="0">
                <a:ea typeface="ＭＳ Ｐゴシック" pitchFamily="50" charset="-128"/>
              </a:rPr>
              <a:t>Inc</a:t>
            </a:r>
            <a:r>
              <a:rPr kumimoji="0" lang="en-US" altLang="ja-JP" sz="2400" dirty="0" smtClean="0">
                <a:ea typeface="ＭＳ Ｐゴシック" pitchFamily="50" charset="-128"/>
              </a:rPr>
              <a:t>.</a:t>
            </a:r>
          </a:p>
          <a:p>
            <a:pPr>
              <a:lnSpc>
                <a:spcPct val="80000"/>
              </a:lnSpc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7) Scholarship Donations</a:t>
            </a:r>
            <a:r>
              <a:rPr kumimoji="0" lang="ja-JP" altLang="en-US" sz="2400" dirty="0" smtClean="0">
                <a:ea typeface="ＭＳ Ｐゴシック" pitchFamily="50" charset="-128"/>
              </a:rPr>
              <a:t>：○</a:t>
            </a:r>
            <a:r>
              <a:rPr kumimoji="0" lang="ja-JP" altLang="en-US" sz="2400" dirty="0">
                <a:ea typeface="ＭＳ Ｐゴシック" pitchFamily="50" charset="-128"/>
              </a:rPr>
              <a:t>○ </a:t>
            </a:r>
            <a:r>
              <a:rPr kumimoji="0" lang="en-US" altLang="ja-JP" sz="2400" dirty="0">
                <a:ea typeface="ＭＳ Ｐゴシック" pitchFamily="50" charset="-128"/>
              </a:rPr>
              <a:t>Inc</a:t>
            </a:r>
            <a:r>
              <a:rPr kumimoji="0" lang="en-US" altLang="ja-JP" sz="2400" dirty="0" smtClean="0">
                <a:ea typeface="ＭＳ Ｐゴシック" pitchFamily="50" charset="-128"/>
              </a:rPr>
              <a:t>.</a:t>
            </a:r>
          </a:p>
          <a:p>
            <a:pPr>
              <a:lnSpc>
                <a:spcPct val="80000"/>
              </a:lnSpc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8) Course Affiliation</a:t>
            </a:r>
            <a:r>
              <a:rPr kumimoji="0" lang="ja-JP" altLang="en-US" sz="2400" dirty="0" smtClean="0">
                <a:ea typeface="ＭＳ Ｐゴシック" pitchFamily="50" charset="-128"/>
              </a:rPr>
              <a:t>：</a:t>
            </a:r>
            <a:r>
              <a:rPr kumimoji="0" lang="en-US" altLang="ja-JP" sz="2400" dirty="0" smtClean="0">
                <a:ea typeface="ＭＳ Ｐゴシック" pitchFamily="50" charset="-128"/>
              </a:rPr>
              <a:t>Yes</a:t>
            </a:r>
            <a:r>
              <a:rPr kumimoji="0" lang="ja-JP" altLang="en-US" sz="2400" dirty="0" smtClean="0">
                <a:ea typeface="ＭＳ Ｐゴシック" pitchFamily="50" charset="-128"/>
              </a:rPr>
              <a:t>（</a:t>
            </a:r>
            <a:r>
              <a:rPr kumimoji="0" lang="ja-JP" altLang="en-US" sz="2400" dirty="0">
                <a:ea typeface="ＭＳ Ｐゴシック" pitchFamily="50" charset="-128"/>
              </a:rPr>
              <a:t>○○ </a:t>
            </a:r>
            <a:r>
              <a:rPr kumimoji="0" lang="en-US" altLang="ja-JP" sz="2400" dirty="0">
                <a:ea typeface="ＭＳ Ｐゴシック" pitchFamily="50" charset="-128"/>
              </a:rPr>
              <a:t>Inc</a:t>
            </a:r>
            <a:r>
              <a:rPr kumimoji="0" lang="en-US" altLang="ja-JP" sz="2400" dirty="0" smtClean="0">
                <a:ea typeface="ＭＳ Ｐゴシック" pitchFamily="50" charset="-128"/>
              </a:rPr>
              <a:t>.</a:t>
            </a:r>
            <a:r>
              <a:rPr kumimoji="0" lang="ja-JP" altLang="en-US" sz="2400" dirty="0" smtClean="0">
                <a:ea typeface="ＭＳ Ｐゴシック" pitchFamily="50" charset="-128"/>
              </a:rPr>
              <a:t>）</a:t>
            </a:r>
            <a:endParaRPr kumimoji="0" lang="en-US" altLang="ja-JP" sz="2400" dirty="0" smtClean="0">
              <a:ea typeface="ＭＳ Ｐゴシック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kumimoji="0" lang="en-US" altLang="ja-JP" sz="2400" dirty="0" smtClean="0">
                <a:ea typeface="ＭＳ Ｐゴシック" pitchFamily="50" charset="-128"/>
              </a:rPr>
              <a:t>9) Gifts &amp; Other Remuneration</a:t>
            </a:r>
            <a:r>
              <a:rPr kumimoji="0" lang="ja-JP" altLang="en-US" sz="2400" dirty="0" smtClean="0">
                <a:ea typeface="ＭＳ Ｐゴシック" pitchFamily="50" charset="-128"/>
              </a:rPr>
              <a:t>：</a:t>
            </a:r>
            <a:r>
              <a:rPr kumimoji="0" lang="en-US" altLang="ja-JP" sz="2400" dirty="0" smtClean="0">
                <a:ea typeface="ＭＳ Ｐゴシック" pitchFamily="50" charset="-128"/>
              </a:rPr>
              <a:t>None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</TotalTime>
  <Words>88</Words>
  <Application>Microsoft Office PowerPoint</Application>
  <PresentationFormat>画面に合わせる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Company>Oui ALIVE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Nobuyuki Yamamoto</dc:creator>
  <cp:lastModifiedBy>waka</cp:lastModifiedBy>
  <cp:revision>11</cp:revision>
  <dcterms:created xsi:type="dcterms:W3CDTF">2012-09-25T09:04:10Z</dcterms:created>
  <dcterms:modified xsi:type="dcterms:W3CDTF">2015-09-24T07:41:41Z</dcterms:modified>
</cp:coreProperties>
</file>