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75" d="100"/>
          <a:sy n="75" d="100"/>
        </p:scale>
        <p:origin x="1800" y="4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2022/12/9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353335" y="5940380"/>
            <a:ext cx="4664425" cy="833754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5823851"/>
            <a:ext cx="5398001" cy="1423425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606-0823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京都市左京区下鴨半木町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1-29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京都府立京都学・歴彩館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回日本生体電気・物理刺激研究会　運営本部　宛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TEL:075-723-4831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590835" y="458053"/>
            <a:ext cx="9525000" cy="101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49</a:t>
            </a:r>
            <a:r>
              <a:rPr lang="ja-JP" altLang="en-US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回日本生体電気・物理刺激研究会</a:t>
            </a:r>
            <a:endParaRPr lang="en-US" altLang="ja-JP" sz="3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000" spc="-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000" b="0" u="sng" spc="-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02850"/>
              </p:ext>
            </p:extLst>
          </p:nvPr>
        </p:nvGraphicFramePr>
        <p:xfrm>
          <a:off x="492795" y="1737299"/>
          <a:ext cx="9721080" cy="4047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36176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72696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28475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5"/>
            <a:ext cx="5414098" cy="56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060147" y="5226429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421903" y="4726432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443218" y="5967438"/>
            <a:ext cx="4450080" cy="806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日（金）午前必着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158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送付先： 〒606-0823　京都市左京区下鴨半木町1-29 京都府立京都学・歴彩館 第49回日本生体電気・物理刺激研究会　運営本部　宛 TEL:075-723-4831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mih-ozeki</cp:lastModifiedBy>
  <cp:revision>131</cp:revision>
  <cp:lastPrinted>2019-11-29T07:38:10Z</cp:lastPrinted>
  <dcterms:created xsi:type="dcterms:W3CDTF">2004-05-07T09:59:53Z</dcterms:created>
  <dcterms:modified xsi:type="dcterms:W3CDTF">2022-12-09T07:52:01Z</dcterms:modified>
</cp:coreProperties>
</file>