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08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9251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497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644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9628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3325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10445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2932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81491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68868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1464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7147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96981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1895" y="219373"/>
            <a:ext cx="4506627" cy="1137151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ja-JP" altLang="en-US" sz="3200" dirty="0" smtClean="0"/>
              <a:t>例：</a:t>
            </a:r>
            <a:r>
              <a:rPr lang="en-US" altLang="ja-JP" sz="3200" dirty="0" smtClean="0"/>
              <a:t>COI</a:t>
            </a:r>
            <a:r>
              <a:rPr lang="ja-JP" altLang="en-US" sz="3200" dirty="0" smtClean="0"/>
              <a:t>あり</a:t>
            </a:r>
            <a:endParaRPr kumimoji="1" lang="ja-JP" altLang="en-US" sz="32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09748" y="563336"/>
            <a:ext cx="10842172" cy="573132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400" dirty="0" smtClean="0"/>
          </a:p>
          <a:p>
            <a:r>
              <a:rPr lang="ja-JP" altLang="en-US" sz="4400" dirty="0" smtClean="0"/>
              <a:t>関東整形災害外科学会</a:t>
            </a:r>
            <a:endParaRPr lang="en-US" altLang="ja-JP" sz="4400" dirty="0" smtClean="0"/>
          </a:p>
          <a:p>
            <a:r>
              <a:rPr lang="ja-JP" altLang="en-US" sz="4400" dirty="0" smtClean="0"/>
              <a:t>筆頭発表者の</a:t>
            </a:r>
            <a:r>
              <a:rPr lang="en-US" altLang="ja-JP" sz="4400" dirty="0" smtClean="0"/>
              <a:t>COI</a:t>
            </a:r>
            <a:r>
              <a:rPr lang="ja-JP" altLang="en-US" sz="4400" dirty="0" smtClean="0"/>
              <a:t>開示</a:t>
            </a:r>
            <a:endParaRPr lang="en-US" altLang="ja-JP" sz="4400" dirty="0" smtClean="0"/>
          </a:p>
          <a:p>
            <a:endParaRPr lang="en-US" altLang="ja-JP" sz="4400" dirty="0"/>
          </a:p>
          <a:p>
            <a:r>
              <a:rPr lang="ja-JP" altLang="en-US" sz="4400" dirty="0" smtClean="0"/>
              <a:t>受託研究・共同研究費：〇〇製薬</a:t>
            </a:r>
            <a:endParaRPr lang="en-US" altLang="ja-JP" sz="4400" dirty="0" smtClean="0"/>
          </a:p>
          <a:p>
            <a:r>
              <a:rPr lang="ja-JP" altLang="en-US" sz="4400" dirty="0" smtClean="0"/>
              <a:t>奨学寄附金：〇〇製薬 寄付講座</a:t>
            </a:r>
            <a:endParaRPr lang="en-US" altLang="ja-JP" sz="4400" dirty="0" smtClean="0"/>
          </a:p>
          <a:p>
            <a:r>
              <a:rPr lang="ja-JP" altLang="en-US" sz="4400" smtClean="0"/>
              <a:t>所属：あり（〇〇精機）</a:t>
            </a:r>
            <a:endParaRPr lang="ja-JP" altLang="en-US" sz="4400" dirty="0"/>
          </a:p>
        </p:txBody>
      </p:sp>
    </p:spTree>
    <p:extLst>
      <p:ext uri="{BB962C8B-B14F-4D97-AF65-F5344CB8AC3E}">
        <p14:creationId xmlns="" xmlns:p14="http://schemas.microsoft.com/office/powerpoint/2010/main" val="6404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5yuk-sumi</dc:creator>
  <cp:lastModifiedBy>Ace</cp:lastModifiedBy>
  <cp:revision>4</cp:revision>
  <dcterms:created xsi:type="dcterms:W3CDTF">2021-12-23T06:39:10Z</dcterms:created>
  <dcterms:modified xsi:type="dcterms:W3CDTF">2022-02-14T00:40:59Z</dcterms:modified>
</cp:coreProperties>
</file>