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044" autoAdjust="0"/>
    <p:restoredTop sz="94660"/>
  </p:normalViewPr>
  <p:slideViewPr>
    <p:cSldViewPr snapToGrid="0">
      <p:cViewPr varScale="1">
        <p:scale>
          <a:sx n="88" d="100"/>
          <a:sy n="88" d="100"/>
        </p:scale>
        <p:origin x="-108" y="-21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2BF3-3236-4AA8-8C40-23AEFEF2A9DC}" type="datetimeFigureOut">
              <a:rPr kumimoji="1" lang="ja-JP" altLang="en-US" smtClean="0"/>
              <a:pPr/>
              <a:t>2022/2/14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2A81-237C-4A51-B579-BA3F65EF5E4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792515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2BF3-3236-4AA8-8C40-23AEFEF2A9DC}" type="datetimeFigureOut">
              <a:rPr kumimoji="1" lang="ja-JP" altLang="en-US" smtClean="0"/>
              <a:pPr/>
              <a:t>2022/2/14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2A81-237C-4A51-B579-BA3F65EF5E4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649780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2BF3-3236-4AA8-8C40-23AEFEF2A9DC}" type="datetimeFigureOut">
              <a:rPr kumimoji="1" lang="ja-JP" altLang="en-US" smtClean="0"/>
              <a:pPr/>
              <a:t>2022/2/14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2A81-237C-4A51-B579-BA3F65EF5E4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1644430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2BF3-3236-4AA8-8C40-23AEFEF2A9DC}" type="datetimeFigureOut">
              <a:rPr kumimoji="1" lang="ja-JP" altLang="en-US" smtClean="0"/>
              <a:pPr/>
              <a:t>2022/2/14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2A81-237C-4A51-B579-BA3F65EF5E4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9962832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2BF3-3236-4AA8-8C40-23AEFEF2A9DC}" type="datetimeFigureOut">
              <a:rPr kumimoji="1" lang="ja-JP" altLang="en-US" smtClean="0"/>
              <a:pPr/>
              <a:t>2022/2/14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2A81-237C-4A51-B579-BA3F65EF5E4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033250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2BF3-3236-4AA8-8C40-23AEFEF2A9DC}" type="datetimeFigureOut">
              <a:rPr kumimoji="1" lang="ja-JP" altLang="en-US" smtClean="0"/>
              <a:pPr/>
              <a:t>2022/2/14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2A81-237C-4A51-B579-BA3F65EF5E4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104450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2BF3-3236-4AA8-8C40-23AEFEF2A9DC}" type="datetimeFigureOut">
              <a:rPr kumimoji="1" lang="ja-JP" altLang="en-US" smtClean="0"/>
              <a:pPr/>
              <a:t>2022/2/14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2A81-237C-4A51-B579-BA3F65EF5E4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829329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2BF3-3236-4AA8-8C40-23AEFEF2A9DC}" type="datetimeFigureOut">
              <a:rPr kumimoji="1" lang="ja-JP" altLang="en-US" smtClean="0"/>
              <a:pPr/>
              <a:t>2022/2/14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2A81-237C-4A51-B579-BA3F65EF5E4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8149138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2BF3-3236-4AA8-8C40-23AEFEF2A9DC}" type="datetimeFigureOut">
              <a:rPr kumimoji="1" lang="ja-JP" altLang="en-US" smtClean="0"/>
              <a:pPr/>
              <a:t>2022/2/14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2A81-237C-4A51-B579-BA3F65EF5E4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1688681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2BF3-3236-4AA8-8C40-23AEFEF2A9DC}" type="datetimeFigureOut">
              <a:rPr kumimoji="1" lang="ja-JP" altLang="en-US" smtClean="0"/>
              <a:pPr/>
              <a:t>2022/2/14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2A81-237C-4A51-B579-BA3F65EF5E4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2146417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92BF3-3236-4AA8-8C40-23AEFEF2A9DC}" type="datetimeFigureOut">
              <a:rPr kumimoji="1" lang="ja-JP" altLang="en-US" smtClean="0"/>
              <a:pPr/>
              <a:t>2022/2/14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02A81-237C-4A51-B579-BA3F65EF5E4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714739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A92BF3-3236-4AA8-8C40-23AEFEF2A9DC}" type="datetimeFigureOut">
              <a:rPr kumimoji="1" lang="ja-JP" altLang="en-US" smtClean="0"/>
              <a:pPr/>
              <a:t>2022/2/14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02A81-237C-4A51-B579-BA3F65EF5E4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xmlns="" val="3969811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81895" y="219373"/>
            <a:ext cx="4506627" cy="1137151"/>
          </a:xfrm>
          <a:solidFill>
            <a:schemeClr val="accent6">
              <a:lumMod val="40000"/>
              <a:lumOff val="60000"/>
            </a:schemeClr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txBody>
          <a:bodyPr anchor="ctr" anchorCtr="0">
            <a:normAutofit/>
          </a:bodyPr>
          <a:lstStyle/>
          <a:p>
            <a:r>
              <a:rPr lang="ja-JP" altLang="en-US" sz="3200" dirty="0" smtClean="0"/>
              <a:t>例：</a:t>
            </a:r>
            <a:r>
              <a:rPr lang="en-US" altLang="ja-JP" sz="3200" dirty="0" smtClean="0"/>
              <a:t>COI</a:t>
            </a:r>
            <a:r>
              <a:rPr lang="ja-JP" altLang="en-US" sz="3200" dirty="0" smtClean="0"/>
              <a:t>なし</a:t>
            </a:r>
            <a:endParaRPr kumimoji="1" lang="ja-JP" altLang="en-US" sz="3200" dirty="0"/>
          </a:p>
        </p:txBody>
      </p:sp>
      <p:sp>
        <p:nvSpPr>
          <p:cNvPr id="4" name="サブタイトル 2"/>
          <p:cNvSpPr txBox="1">
            <a:spLocks/>
          </p:cNvSpPr>
          <p:nvPr/>
        </p:nvSpPr>
        <p:spPr>
          <a:xfrm>
            <a:off x="709748" y="563336"/>
            <a:ext cx="10842172" cy="5731329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kumimoji="1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ja-JP" sz="4400" dirty="0" smtClean="0"/>
          </a:p>
          <a:p>
            <a:r>
              <a:rPr lang="ja-JP" altLang="en-US" sz="4400" dirty="0" smtClean="0"/>
              <a:t>関東整形災害外科学会</a:t>
            </a:r>
            <a:endParaRPr lang="en-US" altLang="ja-JP" sz="4400" dirty="0" smtClean="0"/>
          </a:p>
          <a:p>
            <a:r>
              <a:rPr lang="ja-JP" altLang="en-US" sz="4400" dirty="0" smtClean="0"/>
              <a:t>筆頭発表者の</a:t>
            </a:r>
            <a:r>
              <a:rPr lang="en-US" altLang="ja-JP" sz="4400" dirty="0" smtClean="0"/>
              <a:t>COI</a:t>
            </a:r>
            <a:r>
              <a:rPr lang="ja-JP" altLang="en-US" sz="4400" dirty="0" smtClean="0"/>
              <a:t>開示</a:t>
            </a:r>
            <a:endParaRPr lang="en-US" altLang="ja-JP" sz="4400" dirty="0" smtClean="0"/>
          </a:p>
          <a:p>
            <a:endParaRPr lang="en-US" altLang="ja-JP" sz="4400" dirty="0"/>
          </a:p>
          <a:p>
            <a:r>
              <a:rPr lang="ja-JP" altLang="en-US" sz="4400" dirty="0" smtClean="0"/>
              <a:t>演題発表に関連し、開示すべき</a:t>
            </a:r>
            <a:endParaRPr lang="en-US" altLang="ja-JP" sz="4400" dirty="0" smtClean="0"/>
          </a:p>
          <a:p>
            <a:r>
              <a:rPr lang="en-US" altLang="ja-JP" sz="4400" dirty="0" smtClean="0"/>
              <a:t>COI</a:t>
            </a:r>
            <a:r>
              <a:rPr lang="ja-JP" altLang="en-US" sz="4400" dirty="0" smtClean="0"/>
              <a:t>関係にある企業等はありません。</a:t>
            </a:r>
            <a:endParaRPr lang="ja-JP" altLang="en-US" sz="4400" dirty="0"/>
          </a:p>
        </p:txBody>
      </p:sp>
    </p:spTree>
    <p:extLst>
      <p:ext uri="{BB962C8B-B14F-4D97-AF65-F5344CB8AC3E}">
        <p14:creationId xmlns:p14="http://schemas.microsoft.com/office/powerpoint/2010/main" xmlns="" val="2732868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32</Words>
  <Application>Microsoft Office PowerPoint</Application>
  <PresentationFormat>ユーザー設定</PresentationFormat>
  <Paragraphs>7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5yuk-sumi</dc:creator>
  <cp:lastModifiedBy>Ace</cp:lastModifiedBy>
  <cp:revision>4</cp:revision>
  <dcterms:created xsi:type="dcterms:W3CDTF">2021-12-23T06:39:10Z</dcterms:created>
  <dcterms:modified xsi:type="dcterms:W3CDTF">2022-02-14T00:39:57Z</dcterms:modified>
</cp:coreProperties>
</file>