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2012/10/10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2012/10/10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2012/10/10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2012/10/10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2012/10/10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2012/10/10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2012/10/10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2012/10/10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2012/10/10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2012/10/10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2012/10/10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2012/10/10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4213" y="1268413"/>
            <a:ext cx="7772400" cy="2232025"/>
          </a:xfrm>
          <a:ln w="1270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kumimoji="0" lang="ja-JP" altLang="en-US" sz="5300" b="1" dirty="0" smtClean="0">
                <a:latin typeface="Arial" charset="0"/>
              </a:rPr>
              <a:t>日本臨床検査医学会</a:t>
            </a:r>
            <a:r>
              <a:rPr kumimoji="0" lang="en-US" altLang="ja-JP" sz="5300" b="1" dirty="0" smtClean="0">
                <a:latin typeface="Arial" charset="0"/>
              </a:rPr>
              <a:t/>
            </a:r>
            <a:br>
              <a:rPr kumimoji="0" lang="en-US" altLang="ja-JP" sz="5300" b="1" dirty="0" smtClean="0">
                <a:latin typeface="Arial" charset="0"/>
              </a:rPr>
            </a:br>
            <a:r>
              <a:rPr kumimoji="0" lang="ja-JP" altLang="en-US" sz="5300" b="1" dirty="0" smtClean="0">
                <a:latin typeface="Arial" charset="0"/>
              </a:rPr>
              <a:t>ＣＯ Ｉ </a:t>
            </a:r>
            <a:r>
              <a:rPr kumimoji="0" lang="ja-JP" altLang="en-US" b="1" dirty="0" smtClean="0">
                <a:latin typeface="Arial" charset="0"/>
              </a:rPr>
              <a:t>（利益相反）</a:t>
            </a:r>
            <a:r>
              <a:rPr kumimoji="0" lang="ja-JP" altLang="en-US" sz="5300" b="1" dirty="0" smtClean="0">
                <a:latin typeface="Arial" charset="0"/>
              </a:rPr>
              <a:t>開示</a:t>
            </a:r>
            <a:r>
              <a:rPr kumimoji="0" lang="en-US" altLang="ja-JP" sz="5300" b="1" i="1" dirty="0" smtClean="0"/>
              <a:t/>
            </a:r>
            <a:br>
              <a:rPr kumimoji="0" lang="en-US" altLang="ja-JP" sz="5300" b="1" i="1" dirty="0" smtClean="0"/>
            </a:br>
            <a:r>
              <a:rPr kumimoji="0" lang="ja-JP" altLang="en-US" b="1" dirty="0" smtClean="0"/>
              <a:t>筆頭発表者名：　○○　○○</a:t>
            </a:r>
            <a:endParaRPr lang="ja-JP" altLang="en-US" dirty="0"/>
          </a:p>
        </p:txBody>
      </p:sp>
      <p:sp>
        <p:nvSpPr>
          <p:cNvPr id="13314" name="サブタイトル 2"/>
          <p:cNvSpPr>
            <a:spLocks noGrp="1"/>
          </p:cNvSpPr>
          <p:nvPr>
            <p:ph type="subTitle" idx="1"/>
          </p:nvPr>
        </p:nvSpPr>
        <p:spPr>
          <a:xfrm>
            <a:off x="755650" y="3860800"/>
            <a:ext cx="7704138" cy="1463675"/>
          </a:xfrm>
          <a:ln w="127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ja-JP" altLang="en-US" sz="3600" smtClean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演題発表に関連し，開示すべき</a:t>
            </a:r>
            <a:r>
              <a:rPr lang="en-US" altLang="ja-JP" sz="3600" smtClean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COI</a:t>
            </a:r>
            <a:r>
              <a:rPr lang="ja-JP" altLang="en-US" sz="3600" smtClean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関係にある企業等はありません。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0825" y="188913"/>
            <a:ext cx="8497888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b="1" dirty="0">
                <a:latin typeface="+mj-ea"/>
                <a:ea typeface="+mj-ea"/>
              </a:rPr>
              <a:t>様式１－Ａ</a:t>
            </a:r>
            <a:r>
              <a:rPr kumimoji="0" lang="en-US" altLang="ja-JP" sz="2400" b="1" dirty="0">
                <a:latin typeface="+mj-ea"/>
                <a:ea typeface="+mj-ea"/>
              </a:rPr>
              <a:t/>
            </a:r>
            <a:br>
              <a:rPr kumimoji="0" lang="en-US" altLang="ja-JP" sz="2400" b="1" dirty="0">
                <a:latin typeface="+mj-ea"/>
                <a:ea typeface="+mj-ea"/>
              </a:rPr>
            </a:br>
            <a:r>
              <a:rPr kumimoji="0" lang="ja-JP" altLang="en-US" sz="2400" b="1" dirty="0">
                <a:latin typeface="+mj-ea"/>
                <a:ea typeface="+mj-ea"/>
              </a:rPr>
              <a:t>　学術講演会口頭発表時、申告すべきＣＯＩ状態がない場合</a:t>
            </a:r>
            <a:endParaRPr lang="ja-JP" altLang="en-US" sz="2400" dirty="0">
              <a:latin typeface="+mj-ea"/>
              <a:ea typeface="+mj-ea"/>
            </a:endParaRPr>
          </a:p>
        </p:txBody>
      </p:sp>
      <p:pic>
        <p:nvPicPr>
          <p:cNvPr id="13316" name="Picture 5" descr="学会ロ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5661025"/>
            <a:ext cx="944563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4284663" y="5949950"/>
            <a:ext cx="4535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一般社団法人　</a:t>
            </a:r>
            <a:r>
              <a:rPr lang="ja-JP" altLang="en-US" sz="2400"/>
              <a:t>日本臨床検査医学会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日本臨床検査医学会 ＣＯ Ｉ （利益相反）開示 筆頭発表者名：　○○　○○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日本臨床検査医学会 ＣＯ Ｉ 開示 筆頭発表者名：　○○　○○</dc:title>
  <dc:creator>Naotake Satoh</dc:creator>
  <cp:lastModifiedBy>UYS_eBook</cp:lastModifiedBy>
  <cp:revision>8</cp:revision>
  <dcterms:created xsi:type="dcterms:W3CDTF">2012-08-22T19:13:55Z</dcterms:created>
  <dcterms:modified xsi:type="dcterms:W3CDTF">2012-10-10T05:54:28Z</dcterms:modified>
</cp:coreProperties>
</file>