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2017/7/28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2017/7/28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2017/7/28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2017/7/28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2017/7/28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2017/7/28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2017/7/28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2017/7/28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2017/7/28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2017/7/28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2017/7/28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2017/7/28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ctrTitle"/>
          </p:nvPr>
        </p:nvSpPr>
        <p:spPr>
          <a:xfrm>
            <a:off x="755650" y="620713"/>
            <a:ext cx="7772400" cy="1901825"/>
          </a:xfrm>
          <a:ln w="12700"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kumimoji="0" lang="ja-JP" altLang="en-US" sz="4000" b="1" smtClean="0">
                <a:latin typeface="Arial" charset="0"/>
              </a:rPr>
              <a:t>日本臨床検査医学会</a:t>
            </a:r>
            <a:r>
              <a:rPr kumimoji="0" lang="en-US" altLang="ja-JP" sz="4000" b="1" smtClean="0">
                <a:latin typeface="Arial" charset="0"/>
              </a:rPr>
              <a:t/>
            </a:r>
            <a:br>
              <a:rPr kumimoji="0" lang="en-US" altLang="ja-JP" sz="4000" b="1" smtClean="0">
                <a:latin typeface="Arial" charset="0"/>
              </a:rPr>
            </a:br>
            <a:r>
              <a:rPr kumimoji="0" lang="ja-JP" altLang="en-US" sz="4000" b="1" smtClean="0">
                <a:latin typeface="Arial" charset="0"/>
              </a:rPr>
              <a:t>ＣＯ Ｉ</a:t>
            </a:r>
            <a:r>
              <a:rPr kumimoji="0" lang="ja-JP" altLang="en-US" sz="3200" b="1" smtClean="0">
                <a:latin typeface="Arial" charset="0"/>
              </a:rPr>
              <a:t>（利益相反） </a:t>
            </a:r>
            <a:r>
              <a:rPr kumimoji="0" lang="ja-JP" altLang="en-US" sz="4000" b="1" smtClean="0">
                <a:latin typeface="Arial" charset="0"/>
              </a:rPr>
              <a:t>開示</a:t>
            </a:r>
            <a:r>
              <a:rPr kumimoji="0" lang="en-US" altLang="ja-JP" sz="4000" b="1" i="1" smtClean="0"/>
              <a:t/>
            </a:r>
            <a:br>
              <a:rPr kumimoji="0" lang="en-US" altLang="ja-JP" sz="4000" b="1" i="1" smtClean="0"/>
            </a:br>
            <a:r>
              <a:rPr kumimoji="0" lang="ja-JP" altLang="en-US" sz="3600" b="1" smtClean="0"/>
              <a:t>筆頭発表者名：　○○　○○</a:t>
            </a:r>
            <a:endParaRPr lang="ja-JP" altLang="en-US" sz="3600" smtClean="0"/>
          </a:p>
        </p:txBody>
      </p:sp>
      <p:sp>
        <p:nvSpPr>
          <p:cNvPr id="14338" name="サブタイトル 2"/>
          <p:cNvSpPr>
            <a:spLocks noGrp="1"/>
          </p:cNvSpPr>
          <p:nvPr>
            <p:ph type="subTitle" idx="1"/>
          </p:nvPr>
        </p:nvSpPr>
        <p:spPr>
          <a:xfrm>
            <a:off x="468313" y="2636838"/>
            <a:ext cx="8351837" cy="3240087"/>
          </a:xfrm>
          <a:ln w="12700">
            <a:solidFill>
              <a:schemeClr val="tx1"/>
            </a:solidFill>
          </a:ln>
        </p:spPr>
        <p:txBody>
          <a:bodyPr anchor="ctr"/>
          <a:lstStyle/>
          <a:p>
            <a:pPr eaLnBrk="1" hangingPunct="1">
              <a:lnSpc>
                <a:spcPct val="60000"/>
              </a:lnSpc>
            </a:pPr>
            <a:r>
              <a:rPr kumimoji="0" lang="ja-JP" altLang="en-US" sz="2400" b="1" smtClean="0">
                <a:solidFill>
                  <a:schemeClr val="tx1"/>
                </a:solidFill>
                <a:latin typeface="ＭＳ Ｐゴシック" charset="-128"/>
              </a:rPr>
              <a:t>演題発表に関連し、開示すべき</a:t>
            </a:r>
            <a:r>
              <a:rPr kumimoji="0" lang="en-US" altLang="ja-JP" sz="2400" b="1" smtClean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2400" b="1" smtClean="0">
                <a:solidFill>
                  <a:schemeClr val="tx1"/>
                </a:solidFill>
                <a:latin typeface="ＭＳ Ｐゴシック" charset="-128"/>
              </a:rPr>
              <a:t>関係にある企業などとして、</a:t>
            </a:r>
            <a:endParaRPr kumimoji="0" lang="en-US" altLang="ja-JP" sz="2400" b="1" smtClean="0">
              <a:solidFill>
                <a:schemeClr val="tx1"/>
              </a:solidFill>
              <a:latin typeface="ＭＳ Ｐゴシック" charset="-128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800" b="1" smtClean="0">
                <a:solidFill>
                  <a:schemeClr val="tx1"/>
                </a:solidFill>
                <a:latin typeface="Arial" charset="0"/>
              </a:rPr>
              <a:t>　</a:t>
            </a: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  ① 顧問：　　　　　　　　　　　　</a:t>
            </a:r>
            <a:r>
              <a:rPr kumimoji="0" lang="en-US" altLang="ja-JP" sz="2300" b="1" smtClean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smtClean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　　② 株保有・利益：　　　　　　　</a:t>
            </a:r>
            <a:r>
              <a:rPr kumimoji="0" lang="en-US" altLang="ja-JP" sz="2300" b="1" smtClean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smtClean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　　③ 特許使用料：　　　　　　　　</a:t>
            </a:r>
            <a:r>
              <a:rPr kumimoji="0" lang="en-US" altLang="ja-JP" sz="2300" b="1" smtClean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smtClean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　　④ 講演料：　　　　　　　　　　　</a:t>
            </a:r>
            <a:r>
              <a:rPr kumimoji="0" lang="en-US" altLang="ja-JP" sz="2300" b="1" smtClean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smtClean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　　⑤ 原稿料：　　　　　　　　　　　</a:t>
            </a:r>
            <a:r>
              <a:rPr kumimoji="0" lang="en-US" altLang="ja-JP" sz="2300" b="1" smtClean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smtClean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　　⑥ 受託研究・共同研究費：　　</a:t>
            </a:r>
            <a:r>
              <a:rPr kumimoji="0" lang="en-US" altLang="ja-JP" sz="2300" b="1" smtClean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○○製薬</a:t>
            </a:r>
            <a:endParaRPr kumimoji="0" lang="en-US" altLang="ja-JP" sz="2300" b="1" smtClean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　　⑦ 奨学寄付金：　 　　　　　　</a:t>
            </a:r>
            <a:r>
              <a:rPr kumimoji="0" lang="en-US" altLang="ja-JP" sz="2300" b="1" smtClean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○○製薬</a:t>
            </a:r>
            <a:endParaRPr kumimoji="0" lang="en-US" altLang="ja-JP" sz="2300" b="1" smtClean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　　⑧ 寄付講座所属：　　　　　　</a:t>
            </a:r>
            <a:r>
              <a:rPr kumimoji="0" lang="en-US" altLang="ja-JP" sz="2300" b="1" smtClean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あり（○○製薬）</a:t>
            </a:r>
            <a:endParaRPr kumimoji="0" lang="en-US" altLang="ja-JP" sz="2300" b="1" smtClean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60000"/>
              </a:lnSpc>
            </a:pP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　　⑨ 特別な便益の提供：　　　　</a:t>
            </a:r>
            <a:r>
              <a:rPr kumimoji="0" lang="en-US" altLang="ja-JP" sz="2300" b="1" smtClean="0">
                <a:solidFill>
                  <a:schemeClr val="tx1"/>
                </a:solidFill>
                <a:latin typeface="Arial" charset="0"/>
              </a:rPr>
              <a:t>	</a:t>
            </a:r>
            <a:r>
              <a:rPr kumimoji="0" lang="ja-JP" altLang="en-US" sz="2300" b="1" smtClean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300" b="1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39" name="テキスト ボックス 3"/>
          <p:cNvSpPr txBox="1">
            <a:spLocks noChangeArrowheads="1"/>
          </p:cNvSpPr>
          <p:nvPr/>
        </p:nvSpPr>
        <p:spPr bwMode="auto">
          <a:xfrm>
            <a:off x="250825" y="188913"/>
            <a:ext cx="8497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ja-JP" altLang="en-US" sz="2000" b="1" dirty="0">
                <a:latin typeface="ＭＳ Ｐゴシック" charset="-128"/>
              </a:rPr>
              <a:t>様式１－</a:t>
            </a:r>
            <a:r>
              <a:rPr kumimoji="0" lang="en-US" altLang="ja-JP" sz="2000" b="1" dirty="0">
                <a:latin typeface="ＭＳ Ｐゴシック" charset="-128"/>
              </a:rPr>
              <a:t>B</a:t>
            </a:r>
            <a:r>
              <a:rPr kumimoji="0" lang="ja-JP" altLang="en-US" sz="2000" b="1" dirty="0">
                <a:latin typeface="ＭＳ Ｐゴシック" charset="-128"/>
              </a:rPr>
              <a:t>　　学術講演会口頭発表時、申告すべきＣＯＩ状態がある場合</a:t>
            </a:r>
            <a:endParaRPr lang="ja-JP" altLang="en-US" sz="2000" dirty="0">
              <a:latin typeface="ＭＳ Ｐゴシック" charset="-128"/>
            </a:endParaRPr>
          </a:p>
        </p:txBody>
      </p:sp>
      <p:pic>
        <p:nvPicPr>
          <p:cNvPr id="14340" name="Picture 5" descr="学会ロ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3788" y="5949950"/>
            <a:ext cx="727075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4356100" y="6092825"/>
            <a:ext cx="453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一般社団法人　</a:t>
            </a:r>
            <a:r>
              <a:rPr lang="ja-JP" altLang="en-US" sz="2400"/>
              <a:t>日本臨床検査医学会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30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日本臨床検査医学会 ＣＯ Ｉ（利益相反） 開示 筆頭発表者名：　○○　○○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日本臨床検査医学会 ＣＯ Ｉ 開示 筆頭発表者名：　○○　○○</dc:title>
  <dc:creator>Naotake Satoh</dc:creator>
  <cp:lastModifiedBy>yuka mitsuhashi</cp:lastModifiedBy>
  <cp:revision>9</cp:revision>
  <dcterms:created xsi:type="dcterms:W3CDTF">2012-08-22T19:13:55Z</dcterms:created>
  <dcterms:modified xsi:type="dcterms:W3CDTF">2017-07-28T06:34:32Z</dcterms:modified>
</cp:coreProperties>
</file>