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0" r:id="rId2"/>
    <p:sldId id="262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04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0DBECAD-1946-4D54-91A7-77EF65DCD9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5EB3823-187D-44A0-A85F-AC45FE0C74C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D54B235-881D-41A8-ABD5-1304CBD81F3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912420A0-6F47-4DBD-9919-3884C2BB675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DBE4D33C-F0A2-4DB9-BEB8-D39D4A9F05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9A1F090-EC15-4DA3-9664-6C4ACA771D5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49C4774-FA8A-45BE-BCB4-93AD12C4515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4EA350C-8106-4693-8F06-6EA664B7835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6E9F339D-0BBF-4369-A109-C753D818F3A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B79AF8E7-39C0-4F02-ABE6-4952A2279DF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EBADE40F-1441-42DE-A5EF-2D2BAE6FE4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65EE5BD9-900A-421A-A567-B177B7CDE81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000CA46-4361-4EEA-B921-ACEB72F817B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DF7B084-934A-4DAE-ACF5-EBD0BF71C428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6137308-2D76-4225-A888-15FE7DCA0D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BECDFD0-4428-444A-A5A1-3E61DE1CFE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4C25786D-2165-43C6-A599-3D44AAAF6B7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EC2F070-FF70-4272-B772-389273AC95F4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AF442975-3119-4FA5-B651-D0BD83C031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9507F748-4690-4244-8C59-978B962554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E3A31B-30C7-48C8-B161-DFEB04682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547DB0-595A-4348-891E-B9A8572C4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7DF2B8-3011-45AD-8880-A10AA005A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AE123-1D35-4970-94AE-F5F3C4173D6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2238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55261B-087F-4935-AB81-A38BB00C2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C15FDD-DDA1-42D7-8E5E-BB1C55215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94CCBB-9D71-4524-B04F-10A38BFDF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4A719-08DB-4B50-B819-7F7B52909E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5378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84B5F8-AB53-42AB-B858-6B48F961A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510183-EB90-414A-A86F-731490BF5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62FFB0-7C07-4666-9532-866EE4894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DBA90-B3F4-4823-97EC-1F8090D863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1516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620DC3-6E81-4CBD-99BD-F31D84C3F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FE6742-F370-4E86-8E75-FD1754AB2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A16CC6-4CDD-4308-BA35-DF54D354B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D14CE-D5B2-4AAA-90BA-1CA0903A9D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30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B008A1-AF27-4E4E-8571-4A735A1D7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CC1E96-A4E7-4BE8-91E0-0399D0CFC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E86A0B-9EF6-4726-BFDF-02CA3F207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387B5-00B4-4BFA-9051-FC581781C5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0367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0C5A923-FE83-4A38-A43C-FD03A2C8C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E4FCFE4-AB6A-4843-B58C-71FDD5C2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A37C00ED-F201-4707-9341-073246A2C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2C396-2350-4942-9623-ED0430F978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931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91DC5938-5F78-4B1D-BE09-3661CC3E3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3ED88FE5-02BC-4EF0-92EE-C737C634F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2F0E893E-DE02-4379-95EF-7373F0ECF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010C2-4B5A-4838-8A82-0123C8666E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6613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CDC37221-CA32-4D8F-8CBC-DEDDB6BE2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9ABC7DEC-C42F-4888-8110-52BD9198D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EE920B6D-D083-4B8C-B4FE-28E37CF85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AFDD8-3D98-4859-9020-2DD5B902FA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7355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9B820496-9572-4EB3-9411-E38589D99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BE242C47-E26D-49AC-B339-487F55A53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BCD3AB94-A2F8-4D74-A795-9FA792932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4F027-9C6F-47CE-A1B7-09F38896D5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9637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622817C3-7209-4340-AB8A-B6D401AD8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ECE686CB-70C4-4468-A88B-0190BF296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CF1D46C-558C-466B-BC5F-17EE1D07B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F2211-530D-45F0-8A0D-C908102FEB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3999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44843B6-4A22-419D-BC4B-02306FF1B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3C5BA74-1C8C-49DF-BEE7-AC998B8A3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13CD7BBD-A8FD-43DF-88C4-6EEF73528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DE538-EFFE-4C9A-A380-59177CE144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2363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AAF5179F-CFA9-46BF-92F2-248CA3E9826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2680173D-8ACA-45DE-BF96-0945A86672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426102-6D5C-41B1-8576-BA55A7BFDF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F3EA2D-7EE1-4A3A-A48B-72E0C14B91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EFF95F-C359-465D-AE6A-92F7A24A76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8C7D104-238F-47B2-9583-136EF23AD6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6BE4C33-FE56-4BD5-B1F5-5E4AB777135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95313" y="522287"/>
            <a:ext cx="8237537" cy="2442585"/>
          </a:xfrm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kumimoji="0" lang="en-US" altLang="ja-JP" sz="3600" dirty="0">
                <a:latin typeface="Arial" panose="020B0604020202020204" pitchFamily="34" charset="0"/>
              </a:rPr>
              <a:t>The 8th Asian Conference for Frailty </a:t>
            </a:r>
            <a:br>
              <a:rPr kumimoji="0" lang="en-US" altLang="ja-JP" sz="3600" dirty="0">
                <a:latin typeface="Arial" panose="020B0604020202020204" pitchFamily="34" charset="0"/>
              </a:rPr>
            </a:br>
            <a:r>
              <a:rPr kumimoji="0" lang="en-US" altLang="ja-JP" sz="3600" dirty="0">
                <a:latin typeface="Arial" panose="020B0604020202020204" pitchFamily="34" charset="0"/>
              </a:rPr>
              <a:t>and Sarcopenia</a:t>
            </a:r>
            <a:br>
              <a:rPr kumimoji="0" lang="en-US" altLang="ja-JP" sz="4800" b="1" dirty="0">
                <a:latin typeface="Arial" panose="020B0604020202020204" pitchFamily="34" charset="0"/>
              </a:rPr>
            </a:br>
            <a:r>
              <a:rPr kumimoji="0" lang="en-US" altLang="ja-JP" sz="4000" b="1" dirty="0">
                <a:latin typeface="Arial" panose="020B0604020202020204" pitchFamily="34" charset="0"/>
              </a:rPr>
              <a:t>COI Disclosure</a:t>
            </a:r>
            <a:br>
              <a:rPr kumimoji="0" lang="en-US" altLang="ja-JP" sz="3600" b="1" dirty="0">
                <a:latin typeface="Arial" panose="020B0604020202020204" pitchFamily="34" charset="0"/>
              </a:rPr>
            </a:br>
            <a:r>
              <a:rPr kumimoji="0" lang="ja-JP" altLang="en-US" sz="1600" b="1" dirty="0">
                <a:latin typeface="Arial" panose="020B0604020202020204" pitchFamily="34" charset="0"/>
              </a:rPr>
              <a:t>　</a:t>
            </a:r>
            <a:br>
              <a:rPr kumimoji="0" lang="en-US" altLang="ja-JP" sz="2400" b="1" i="1" dirty="0"/>
            </a:br>
            <a:r>
              <a:rPr kumimoji="0" lang="en-US" altLang="ja-JP" sz="2400" b="1" i="1" dirty="0">
                <a:latin typeface="Arial" panose="020B0604020202020204" pitchFamily="34" charset="0"/>
              </a:rPr>
              <a:t>Presenter</a:t>
            </a:r>
            <a:r>
              <a:rPr kumimoji="0" lang="ja-JP" altLang="en-US" sz="2400" b="1" i="1" dirty="0">
                <a:latin typeface="Arial" panose="020B0604020202020204" pitchFamily="34" charset="0"/>
              </a:rPr>
              <a:t>：　</a:t>
            </a:r>
            <a:r>
              <a:rPr kumimoji="0" lang="en-US" altLang="ja-JP" sz="2400" b="1" i="1" dirty="0">
                <a:latin typeface="Arial" panose="020B0604020202020204" pitchFamily="34" charset="0"/>
              </a:rPr>
              <a:t>○○ ○○</a:t>
            </a:r>
            <a:endParaRPr kumimoji="0" lang="en-US" altLang="ja-JP" sz="2400" b="1" i="1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3C7E3FE-57FF-4EC1-A4E2-A17C354D9C1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44538" y="3400425"/>
            <a:ext cx="7651750" cy="2338388"/>
          </a:xfrm>
        </p:spPr>
        <p:txBody>
          <a:bodyPr rtlCol="0">
            <a:norm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kumimoji="0" lang="en-US" altLang="ja-JP" sz="2800" dirty="0">
                <a:latin typeface="Arial" panose="020B0604020202020204" pitchFamily="34" charset="0"/>
              </a:rPr>
              <a:t>I have the following financial relationships to disclose.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kumimoji="0" lang="ja-JP" altLang="en-US" sz="2400" b="1" dirty="0">
                <a:latin typeface="ＭＳ Ｐゴシック" panose="020B0600070205080204" pitchFamily="50" charset="-128"/>
              </a:rPr>
              <a:t>　　</a:t>
            </a:r>
            <a:endParaRPr kumimoji="0" lang="en-US" altLang="ja-JP" sz="2400" b="1" dirty="0">
              <a:latin typeface="ＭＳ Ｐゴシック" panose="020B0600070205080204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kumimoji="0" lang="ja-JP" altLang="en-US" sz="2400" b="1" dirty="0">
                <a:latin typeface="ＭＳ Ｐゴシック" panose="020B0600070205080204" pitchFamily="50" charset="-128"/>
              </a:rPr>
              <a:t>　</a:t>
            </a:r>
            <a:r>
              <a:rPr kumimoji="0" lang="en-US" altLang="ja-JP" sz="2000" dirty="0">
                <a:latin typeface="Arial" panose="020B0604020202020204" pitchFamily="34" charset="0"/>
              </a:rPr>
              <a:t>Research founding</a:t>
            </a:r>
            <a:r>
              <a:rPr kumimoji="0" lang="ja-JP" altLang="en-US" sz="2000" dirty="0">
                <a:latin typeface="Arial" panose="020B0604020202020204" pitchFamily="34" charset="0"/>
              </a:rPr>
              <a:t>：</a:t>
            </a:r>
            <a:r>
              <a:rPr kumimoji="0" lang="en-US" altLang="ja-JP" sz="2000" dirty="0">
                <a:latin typeface="Arial" panose="020B0604020202020204" pitchFamily="34" charset="0"/>
              </a:rPr>
              <a:t>○○ Pharma Co.  Limit.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kumimoji="0" lang="ja-JP" altLang="en-US" sz="2000" dirty="0">
                <a:latin typeface="Arial" panose="020B0604020202020204" pitchFamily="34" charset="0"/>
              </a:rPr>
              <a:t>　</a:t>
            </a:r>
            <a:r>
              <a:rPr kumimoji="0" lang="en-US" altLang="ja-JP" sz="2000" dirty="0">
                <a:latin typeface="Arial" panose="020B0604020202020204" pitchFamily="34" charset="0"/>
              </a:rPr>
              <a:t>Acceptance of Researchers</a:t>
            </a:r>
            <a:r>
              <a:rPr kumimoji="0" lang="ja-JP" altLang="en-US" sz="2000" dirty="0">
                <a:latin typeface="Arial" panose="020B0604020202020204" pitchFamily="34" charset="0"/>
              </a:rPr>
              <a:t>：</a:t>
            </a:r>
            <a:r>
              <a:rPr kumimoji="0" lang="en-US" altLang="ja-JP" sz="2000" dirty="0">
                <a:latin typeface="Arial" panose="020B0604020202020204" pitchFamily="34" charset="0"/>
              </a:rPr>
              <a:t> ○○ Pharma Inc.</a:t>
            </a:r>
            <a:r>
              <a:rPr kumimoji="0" lang="ja-JP" altLang="en-US" sz="2000" dirty="0">
                <a:latin typeface="Arial" panose="020B0604020202020204" pitchFamily="34" charset="0"/>
              </a:rPr>
              <a:t>　</a:t>
            </a:r>
            <a:endParaRPr kumimoji="0" lang="en-US" altLang="ja-JP" sz="2000" dirty="0">
              <a:latin typeface="Arial" panose="020B0604020202020204" pitchFamily="34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kumimoji="0" lang="ja-JP" altLang="en-US" sz="2000" dirty="0">
                <a:latin typeface="Arial" panose="020B0604020202020204" pitchFamily="34" charset="0"/>
              </a:rPr>
              <a:t>　</a:t>
            </a:r>
            <a:endParaRPr kumimoji="0" lang="en-US" altLang="ja-JP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>
            <a:extLst>
              <a:ext uri="{FF2B5EF4-FFF2-40B4-BE49-F238E27FC236}">
                <a16:creationId xmlns:a16="http://schemas.microsoft.com/office/drawing/2014/main" id="{EA03BAD8-ACB5-4C0E-87D1-D5F0CE90087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46125" y="3923147"/>
            <a:ext cx="7651750" cy="2338388"/>
          </a:xfrm>
          <a:extLst/>
        </p:spPr>
        <p:txBody>
          <a:bodyPr rtlCol="0">
            <a:normAutofit/>
          </a:bodyPr>
          <a:lstStyle/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kumimoji="0" lang="en-US" altLang="ja-JP" sz="4000" dirty="0">
                <a:latin typeface="Arial" panose="020B0604020202020204" pitchFamily="34" charset="0"/>
              </a:rPr>
              <a:t>I have no</a:t>
            </a:r>
            <a:r>
              <a:rPr kumimoji="0" lang="ja-JP" altLang="ja-JP" sz="4000" dirty="0">
                <a:latin typeface="Arial" panose="020B0604020202020204" pitchFamily="34" charset="0"/>
              </a:rPr>
              <a:t> </a:t>
            </a:r>
            <a:r>
              <a:rPr kumimoji="0" lang="en-US" altLang="ja-JP" sz="4000" dirty="0">
                <a:latin typeface="Arial" panose="020B0604020202020204" pitchFamily="34" charset="0"/>
              </a:rPr>
              <a:t>financial relationships to disclose.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4000" dirty="0">
                <a:latin typeface="Arial" panose="020B0604020202020204" pitchFamily="34" charset="0"/>
              </a:rPr>
              <a:t>　</a:t>
            </a:r>
            <a:endParaRPr kumimoji="0" lang="en-US" altLang="ja-JP" sz="4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4000" dirty="0">
                <a:latin typeface="Arial" panose="020B0604020202020204" pitchFamily="34" charset="0"/>
              </a:rPr>
              <a:t>　</a:t>
            </a:r>
            <a:endParaRPr kumimoji="0" lang="en-US" altLang="ja-JP" sz="4000" dirty="0"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DC887E7-3EF1-4E86-B4B8-A32F8B5EA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313" y="522287"/>
            <a:ext cx="8237537" cy="2442585"/>
          </a:xfrm>
          <a:prstGeom prst="rect">
            <a:avLst/>
          </a:prstGeom>
          <a:noFill/>
          <a:ln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/>
            <a:r>
              <a:rPr kumimoji="0" lang="en-US" altLang="ja-JP" sz="3600">
                <a:latin typeface="Arial" panose="020B0604020202020204" pitchFamily="34" charset="0"/>
              </a:rPr>
              <a:t>The 8th Asian Conference for Frailty </a:t>
            </a:r>
            <a:br>
              <a:rPr kumimoji="0" lang="en-US" altLang="ja-JP" sz="3600">
                <a:latin typeface="Arial" panose="020B0604020202020204" pitchFamily="34" charset="0"/>
              </a:rPr>
            </a:br>
            <a:r>
              <a:rPr kumimoji="0" lang="en-US" altLang="ja-JP" sz="3600">
                <a:latin typeface="Arial" panose="020B0604020202020204" pitchFamily="34" charset="0"/>
              </a:rPr>
              <a:t>and Sarcopenia</a:t>
            </a:r>
            <a:br>
              <a:rPr kumimoji="0" lang="en-US" altLang="ja-JP" sz="4800" b="1">
                <a:latin typeface="Arial" panose="020B0604020202020204" pitchFamily="34" charset="0"/>
              </a:rPr>
            </a:br>
            <a:r>
              <a:rPr kumimoji="0" lang="en-US" altLang="ja-JP" sz="4000" b="1">
                <a:latin typeface="Arial" panose="020B0604020202020204" pitchFamily="34" charset="0"/>
              </a:rPr>
              <a:t>COI Disclosure</a:t>
            </a:r>
            <a:br>
              <a:rPr kumimoji="0" lang="en-US" altLang="ja-JP" sz="3600" b="1">
                <a:latin typeface="Arial" panose="020B0604020202020204" pitchFamily="34" charset="0"/>
              </a:rPr>
            </a:br>
            <a:r>
              <a:rPr kumimoji="0" lang="ja-JP" altLang="en-US" sz="1600" b="1">
                <a:latin typeface="Arial" panose="020B0604020202020204" pitchFamily="34" charset="0"/>
              </a:rPr>
              <a:t>　</a:t>
            </a:r>
            <a:br>
              <a:rPr kumimoji="0" lang="en-US" altLang="ja-JP" sz="2400" b="1" i="1"/>
            </a:br>
            <a:r>
              <a:rPr kumimoji="0" lang="en-US" altLang="ja-JP" sz="2400" b="1" i="1">
                <a:latin typeface="Arial" panose="020B0604020202020204" pitchFamily="34" charset="0"/>
              </a:rPr>
              <a:t>Presenter</a:t>
            </a:r>
            <a:r>
              <a:rPr kumimoji="0" lang="ja-JP" altLang="en-US" sz="2400" b="1" i="1">
                <a:latin typeface="Arial" panose="020B0604020202020204" pitchFamily="34" charset="0"/>
              </a:rPr>
              <a:t>：　</a:t>
            </a:r>
            <a:r>
              <a:rPr kumimoji="0" lang="en-US" altLang="ja-JP" sz="2400" b="1" i="1">
                <a:latin typeface="Arial" panose="020B0604020202020204" pitchFamily="34" charset="0"/>
              </a:rPr>
              <a:t>○○ ○○</a:t>
            </a:r>
            <a:endParaRPr kumimoji="0" lang="en-US" altLang="ja-JP" sz="2400" b="1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</TotalTime>
  <Words>84</Words>
  <Application>Microsoft Office PowerPoint</Application>
  <PresentationFormat>画面に合わせる (4:3)</PresentationFormat>
  <Paragraphs>12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Times New Roman</vt:lpstr>
      <vt:lpstr>Office テーマ</vt:lpstr>
      <vt:lpstr>The 8th Asian Conference for Frailty  and Sarcopenia COI Disclosure 　 Presenter：　○○ ○○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Fumihiko Kamiya</dc:creator>
  <cp:lastModifiedBy>eri2-kimura</cp:lastModifiedBy>
  <cp:revision>89</cp:revision>
  <cp:lastPrinted>2011-02-22T01:36:30Z</cp:lastPrinted>
  <dcterms:created xsi:type="dcterms:W3CDTF">2000-09-04T17:39:07Z</dcterms:created>
  <dcterms:modified xsi:type="dcterms:W3CDTF">2022-09-07T02:12:21Z</dcterms:modified>
</cp:coreProperties>
</file>