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873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84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68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77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57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25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2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61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9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0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197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1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287287"/>
          </a:xfrm>
          <a:ln>
            <a:solidFill>
              <a:schemeClr val="tx1">
                <a:lumMod val="9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</a:rPr>
              <a:t>The 7th Asia Cornea Society </a:t>
            </a:r>
            <a:r>
              <a:rPr lang="en-US" altLang="ja-JP" sz="4000" b="1" dirty="0" smtClean="0">
                <a:solidFill>
                  <a:schemeClr val="bg1"/>
                </a:solidFill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Biennial </a:t>
            </a:r>
            <a:r>
              <a:rPr lang="en-US" altLang="ja-JP" sz="4000" b="1" dirty="0">
                <a:solidFill>
                  <a:schemeClr val="bg1"/>
                </a:solidFill>
              </a:rPr>
              <a:t>Scientific Meeting </a:t>
            </a:r>
            <a:r>
              <a:rPr lang="en-US" altLang="ja-JP" sz="4000" b="1" dirty="0" smtClean="0">
                <a:solidFill>
                  <a:schemeClr val="bg1"/>
                </a:solidFill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(</a:t>
            </a:r>
            <a:r>
              <a:rPr lang="en-US" altLang="ja-JP" sz="4000" b="1" dirty="0">
                <a:solidFill>
                  <a:schemeClr val="bg1"/>
                </a:solidFill>
              </a:rPr>
              <a:t>ACS2020)</a:t>
            </a:r>
            <a:r>
              <a:rPr lang="ja-JP" altLang="en-US" sz="3200" b="1" dirty="0">
                <a:solidFill>
                  <a:schemeClr val="bg1"/>
                </a:solidFill>
              </a:rPr>
              <a:t/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Financial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kumimoji="1" lang="en-US" altLang="ja-JP" sz="4000" b="1" dirty="0">
                <a:solidFill>
                  <a:schemeClr val="bg1"/>
                </a:solidFill>
              </a:rPr>
              <a:t/>
            </a:r>
            <a:br>
              <a:rPr kumimoji="1" lang="en-US" altLang="ja-JP" sz="4000" b="1" dirty="0">
                <a:solidFill>
                  <a:schemeClr val="bg1"/>
                </a:solidFill>
              </a:rPr>
            </a:br>
            <a:r>
              <a:rPr kumimoji="1" lang="en-US" altLang="ja-JP" sz="4000" b="1" dirty="0" smtClean="0">
                <a:solidFill>
                  <a:schemeClr val="bg1"/>
                </a:solidFill>
              </a:rPr>
              <a:t/>
            </a:r>
            <a:br>
              <a:rPr kumimoji="1"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3200" b="1" dirty="0" smtClean="0">
                <a:solidFill>
                  <a:schemeClr val="bg1"/>
                </a:solidFill>
              </a:rPr>
              <a:t>First </a:t>
            </a:r>
            <a:r>
              <a:rPr lang="en-US" altLang="ja-JP" sz="3200" b="1" dirty="0">
                <a:solidFill>
                  <a:schemeClr val="bg1"/>
                </a:solidFill>
              </a:rPr>
              <a:t>Author: </a:t>
            </a:r>
            <a:r>
              <a:rPr lang="en-US" altLang="ja-JP" sz="3200" b="1" dirty="0" smtClean="0">
                <a:solidFill>
                  <a:schemeClr val="bg1"/>
                </a:solidFill>
              </a:rPr>
              <a:t>Jane Doe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07191" y="3789040"/>
            <a:ext cx="7929618" cy="2808312"/>
          </a:xfrm>
        </p:spPr>
        <p:txBody>
          <a:bodyPr>
            <a:normAutofit/>
          </a:bodyPr>
          <a:lstStyle/>
          <a:p>
            <a:pPr algn="ctr"/>
            <a:r>
              <a:rPr lang="en-US" altLang="ja-JP" b="1" dirty="0"/>
              <a:t>[</a:t>
            </a:r>
            <a:r>
              <a:rPr kumimoji="1" lang="en-US" altLang="ja-JP" b="1" dirty="0" smtClean="0"/>
              <a:t>Conflict </a:t>
            </a:r>
            <a:r>
              <a:rPr kumimoji="1" lang="en-US" altLang="ja-JP" b="1" dirty="0"/>
              <a:t>of </a:t>
            </a:r>
            <a:r>
              <a:rPr kumimoji="1" lang="en-US" altLang="ja-JP" b="1" dirty="0" smtClean="0"/>
              <a:t>Interest</a:t>
            </a:r>
            <a:r>
              <a:rPr lang="en-US" altLang="ja-JP" b="1" dirty="0" smtClean="0"/>
              <a:t>]</a:t>
            </a:r>
          </a:p>
          <a:p>
            <a:pPr algn="l"/>
            <a:r>
              <a:rPr kumimoji="1" lang="en-US" altLang="ja-JP" dirty="0" smtClean="0"/>
              <a:t>Jane Doe</a:t>
            </a:r>
            <a:r>
              <a:rPr kumimoji="1" lang="ja-JP" altLang="en-US" dirty="0" smtClean="0"/>
              <a:t>：</a:t>
            </a:r>
            <a:r>
              <a:rPr lang="en-US" altLang="ja-JP" dirty="0" smtClean="0"/>
              <a:t>AAA Inc. [F], </a:t>
            </a:r>
            <a:r>
              <a:rPr lang="en-US" altLang="ja-JP" dirty="0" err="1" smtClean="0"/>
              <a:t>Bbb</a:t>
            </a:r>
            <a:r>
              <a:rPr lang="en-US" altLang="ja-JP" dirty="0" smtClean="0"/>
              <a:t> Co., Ltd [I] </a:t>
            </a:r>
          </a:p>
          <a:p>
            <a:pPr algn="l"/>
            <a:r>
              <a:rPr kumimoji="1" lang="en-US" altLang="ja-JP" dirty="0" smtClean="0"/>
              <a:t>John Smith</a:t>
            </a:r>
            <a:r>
              <a:rPr kumimoji="1" lang="ja-JP" altLang="en-US" dirty="0" smtClean="0"/>
              <a:t>：</a:t>
            </a:r>
            <a:r>
              <a:rPr lang="en-US" altLang="ja-JP" dirty="0"/>
              <a:t>[</a:t>
            </a:r>
            <a:r>
              <a:rPr lang="en-US" altLang="ja-JP" dirty="0" smtClean="0"/>
              <a:t>P</a:t>
            </a:r>
            <a:r>
              <a:rPr lang="en-US" altLang="ja-JP" dirty="0"/>
              <a:t>]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234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287287"/>
          </a:xfrm>
          <a:ln>
            <a:solidFill>
              <a:schemeClr val="tx1">
                <a:lumMod val="95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</a:rPr>
              <a:t>The 7th Asia Cornea Society </a:t>
            </a:r>
            <a:r>
              <a:rPr lang="en-US" altLang="ja-JP" sz="4000" b="1" dirty="0" smtClean="0">
                <a:solidFill>
                  <a:schemeClr val="bg1"/>
                </a:solidFill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Biennial </a:t>
            </a:r>
            <a:r>
              <a:rPr lang="en-US" altLang="ja-JP" sz="4000" b="1" dirty="0">
                <a:solidFill>
                  <a:schemeClr val="bg1"/>
                </a:solidFill>
              </a:rPr>
              <a:t>Scientific Meeting </a:t>
            </a:r>
            <a:r>
              <a:rPr lang="en-US" altLang="ja-JP" sz="4000" b="1" dirty="0" smtClean="0">
                <a:solidFill>
                  <a:schemeClr val="bg1"/>
                </a:solidFill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(</a:t>
            </a:r>
            <a:r>
              <a:rPr lang="en-US" altLang="ja-JP" sz="4000" b="1" dirty="0">
                <a:solidFill>
                  <a:schemeClr val="bg1"/>
                </a:solidFill>
              </a:rPr>
              <a:t>ACS2020)</a:t>
            </a:r>
            <a:r>
              <a:rPr lang="ja-JP" altLang="en-US" sz="3200" b="1" dirty="0">
                <a:solidFill>
                  <a:schemeClr val="bg1"/>
                </a:solidFill>
              </a:rPr>
              <a:t/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Financial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kumimoji="1" lang="en-US" altLang="ja-JP" sz="4000" b="1" dirty="0">
                <a:solidFill>
                  <a:schemeClr val="bg1"/>
                </a:solidFill>
              </a:rPr>
              <a:t/>
            </a:r>
            <a:br>
              <a:rPr kumimoji="1" lang="en-US" altLang="ja-JP" sz="4000" b="1" dirty="0">
                <a:solidFill>
                  <a:schemeClr val="bg1"/>
                </a:solidFill>
              </a:rPr>
            </a:br>
            <a:r>
              <a:rPr kumimoji="1" lang="en-US" altLang="ja-JP" sz="4000" b="1" dirty="0" smtClean="0">
                <a:solidFill>
                  <a:schemeClr val="bg1"/>
                </a:solidFill>
              </a:rPr>
              <a:t/>
            </a:r>
            <a:br>
              <a:rPr kumimoji="1" lang="en-US" altLang="ja-JP" sz="4000" b="1" dirty="0" smtClean="0">
                <a:solidFill>
                  <a:schemeClr val="bg1"/>
                </a:solidFill>
              </a:rPr>
            </a:br>
            <a:r>
              <a:rPr lang="en-US" altLang="ja-JP" sz="3200" b="1" dirty="0" smtClean="0">
                <a:solidFill>
                  <a:schemeClr val="bg1"/>
                </a:solidFill>
              </a:rPr>
              <a:t>First </a:t>
            </a:r>
            <a:r>
              <a:rPr lang="en-US" altLang="ja-JP" sz="3200" b="1" dirty="0">
                <a:solidFill>
                  <a:schemeClr val="bg1"/>
                </a:solidFill>
              </a:rPr>
              <a:t>Author: </a:t>
            </a:r>
            <a:r>
              <a:rPr lang="en-US" altLang="ja-JP" sz="3200" b="1" dirty="0" smtClean="0">
                <a:solidFill>
                  <a:schemeClr val="bg1"/>
                </a:solidFill>
              </a:rPr>
              <a:t>Jane Doe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07191" y="3789040"/>
            <a:ext cx="7929618" cy="2808312"/>
          </a:xfrm>
        </p:spPr>
        <p:txBody>
          <a:bodyPr anchor="ctr">
            <a:normAutofit/>
          </a:bodyPr>
          <a:lstStyle/>
          <a:p>
            <a:pPr algn="ctr"/>
            <a:r>
              <a:rPr kumimoji="1" lang="en-US" altLang="ja-JP" b="1" dirty="0" smtClean="0"/>
              <a:t>There is no conflict of interest to be disclosed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90520038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ユーザー定義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9B0B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淡い単色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82</Words>
  <Application>Microsoft Office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 Light</vt:lpstr>
      <vt:lpstr>メトロポリタン</vt:lpstr>
      <vt:lpstr>The 7th Asia Cornea Society  Biennial Scientific Meeting  (ACS2020) Financial Disclosure  First Author: Jane Doe</vt:lpstr>
      <vt:lpstr>The 7th Asia Cornea Society  Biennial Scientific Meeting  (ACS2020) Financial Disclosure  First Author: Jane Doe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 Disclosure</dc:title>
  <dc:creator>Wakaba Haba</dc:creator>
  <cp:lastModifiedBy>asa-inaoka</cp:lastModifiedBy>
  <cp:revision>17</cp:revision>
  <cp:lastPrinted>2019-11-13T01:16:50Z</cp:lastPrinted>
  <dcterms:created xsi:type="dcterms:W3CDTF">2019-04-26T04:13:43Z</dcterms:created>
  <dcterms:modified xsi:type="dcterms:W3CDTF">2021-02-22T06:29:56Z</dcterms:modified>
</cp:coreProperties>
</file>