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80" r:id="rId1"/>
  </p:sldMasterIdLst>
  <p:notesMasterIdLst>
    <p:notesMasterId r:id="rId7"/>
  </p:notesMasterIdLst>
  <p:handoutMasterIdLst>
    <p:handoutMasterId r:id="rId8"/>
  </p:handoutMasterIdLst>
  <p:sldIdLst>
    <p:sldId id="264" r:id="rId2"/>
    <p:sldId id="263" r:id="rId3"/>
    <p:sldId id="262" r:id="rId4"/>
    <p:sldId id="266" r:id="rId5"/>
    <p:sldId id="265" r:id="rId6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6" userDrawn="1">
          <p15:clr>
            <a:srgbClr val="A4A3A4"/>
          </p15:clr>
        </p15:guide>
        <p15:guide id="2" pos="3817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78" d="100"/>
          <a:sy n="78" d="100"/>
        </p:scale>
        <p:origin x="126" y="1026"/>
      </p:cViewPr>
      <p:guideLst>
        <p:guide orient="horz" pos="2856"/>
        <p:guide pos="3817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2869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500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7844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9585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917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8754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8339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68385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2684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3CCB13-60AB-4CD5-9324-910D4C01901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8472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1398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74483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418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638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4EF9E2-90D7-408D-9AD1-A0109C30EB2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826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FD17F-4089-4393-AF01-794AE617E6E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293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1398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7362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9F3118-F442-4D34-97EC-A14DE27957D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205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1398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A554F-36B0-42DA-A25D-4FE7D95D9FD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4874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DE93C1-7904-4A9E-985C-C0DD47A330E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972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059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6367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721178"/>
            <a:ext cx="12192001" cy="113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25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2" r:id="rId2"/>
    <p:sldLayoutId id="2147484383" r:id="rId3"/>
    <p:sldLayoutId id="2147484384" r:id="rId4"/>
    <p:sldLayoutId id="2147484385" r:id="rId5"/>
    <p:sldLayoutId id="2147484386" r:id="rId6"/>
    <p:sldLayoutId id="2147484387" r:id="rId7"/>
    <p:sldLayoutId id="2147484388" r:id="rId8"/>
    <p:sldLayoutId id="2147484389" r:id="rId9"/>
    <p:sldLayoutId id="2147484390" r:id="rId10"/>
    <p:sldLayoutId id="21474843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"/>
          <p:cNvSpPr txBox="1"/>
          <p:nvPr/>
        </p:nvSpPr>
        <p:spPr>
          <a:xfrm>
            <a:off x="0" y="1069312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5400" b="1" dirty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Title</a:t>
            </a:r>
            <a:endParaRPr kumimoji="1" lang="ja-JP" altLang="en-US" sz="5400" b="1" dirty="0">
              <a:solidFill>
                <a:srgbClr val="002060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5" name="テキスト ボックス 2"/>
          <p:cNvSpPr txBox="1"/>
          <p:nvPr/>
        </p:nvSpPr>
        <p:spPr>
          <a:xfrm>
            <a:off x="0" y="2779574"/>
            <a:ext cx="1219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600" b="1" dirty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First </a:t>
            </a:r>
            <a:r>
              <a:rPr lang="en-US" altLang="ja-JP" sz="3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Name, </a:t>
            </a:r>
            <a:r>
              <a:rPr lang="en-US" altLang="ja-JP" sz="3600" b="1" dirty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Middle Initials</a:t>
            </a:r>
          </a:p>
          <a:p>
            <a:pPr algn="ctr"/>
            <a:r>
              <a:rPr lang="en-US" altLang="ja-JP" sz="3600" b="1" dirty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a</a:t>
            </a:r>
            <a:r>
              <a:rPr lang="en-US" altLang="ja-JP" sz="3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nd Surname</a:t>
            </a:r>
          </a:p>
          <a:p>
            <a:pPr algn="ctr"/>
            <a:r>
              <a:rPr lang="ja-JP" alt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（</a:t>
            </a:r>
            <a:r>
              <a:rPr lang="en-US" altLang="ja-JP" sz="3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Affiliation</a:t>
            </a:r>
            <a:r>
              <a:rPr lang="ja-JP" alt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）</a:t>
            </a:r>
            <a:endParaRPr lang="en-US" altLang="ja-JP" sz="3600" b="1" dirty="0" smtClean="0">
              <a:solidFill>
                <a:srgbClr val="002060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749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2879801" y="628766"/>
            <a:ext cx="635937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b="1" dirty="0" smtClean="0">
                <a:solidFill>
                  <a:srgbClr val="002060"/>
                </a:solidFill>
              </a:rPr>
              <a:t>Please </a:t>
            </a:r>
            <a:r>
              <a:rPr lang="en-US" altLang="ja-JP" sz="2000" b="1" dirty="0">
                <a:solidFill>
                  <a:srgbClr val="002060"/>
                </a:solidFill>
              </a:rPr>
              <a:t>use the sample slide format to disclose COI status</a:t>
            </a:r>
            <a:endParaRPr lang="ja-JP" altLang="en-US" sz="2000" b="1" dirty="0">
              <a:solidFill>
                <a:srgbClr val="002060"/>
              </a:solidFill>
            </a:endParaRPr>
          </a:p>
          <a:p>
            <a:r>
              <a:rPr lang="en-US" altLang="ja-JP" sz="2000" b="1" dirty="0" smtClean="0">
                <a:solidFill>
                  <a:srgbClr val="002060"/>
                </a:solidFill>
              </a:rPr>
              <a:t>Use </a:t>
            </a:r>
            <a:r>
              <a:rPr lang="en-US" altLang="ja-JP" sz="2000" b="1" dirty="0">
                <a:solidFill>
                  <a:srgbClr val="002060"/>
                </a:solidFill>
              </a:rPr>
              <a:t>Form 1-A </a:t>
            </a:r>
            <a:endParaRPr lang="en-US" altLang="ja-JP" sz="2000" b="1" dirty="0" smtClean="0">
              <a:solidFill>
                <a:srgbClr val="002060"/>
              </a:solidFill>
            </a:endParaRPr>
          </a:p>
          <a:p>
            <a:r>
              <a:rPr lang="en-US" altLang="ja-JP" sz="2000" b="1" dirty="0">
                <a:solidFill>
                  <a:srgbClr val="002060"/>
                </a:solidFill>
              </a:rPr>
              <a:t>when there are no conflicts of interest to disclose </a:t>
            </a:r>
          </a:p>
          <a:p>
            <a:r>
              <a:rPr lang="en-US" altLang="ja-JP" sz="2000" b="1" dirty="0">
                <a:solidFill>
                  <a:srgbClr val="002060"/>
                </a:solidFill>
              </a:rPr>
              <a:t>when giving a presentation at an academic meeting</a:t>
            </a:r>
          </a:p>
          <a:p>
            <a:endParaRPr lang="en-US" altLang="ja-JP" sz="2000" b="1" dirty="0">
              <a:solidFill>
                <a:srgbClr val="00206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4135943"/>
            <a:ext cx="121920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　</a:t>
            </a: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authors have no financial conflicts of interest to disclose</a:t>
            </a:r>
            <a:b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concerning the presentation.</a:t>
            </a:r>
            <a:endParaRPr kumimoji="1" lang="ja-JP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700" b="1" i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14628" y="2422660"/>
            <a:ext cx="10689719" cy="1567542"/>
          </a:xfrm>
          <a:prstGeom prst="roundRect">
            <a:avLst>
              <a:gd name="adj" fmla="val 9375"/>
            </a:avLst>
          </a:prstGeom>
          <a:solidFill>
            <a:srgbClr val="00B0F0"/>
          </a:solidFill>
        </p:spPr>
        <p:txBody>
          <a:bodyPr wrap="none" tIns="0" bIns="0" rtlCol="0" anchor="ctr" anchorCtr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altLang="ja-JP" sz="4000" b="1" dirty="0" smtClean="0">
                <a:solidFill>
                  <a:schemeClr val="bg1"/>
                </a:solidFill>
              </a:rPr>
              <a:t>The </a:t>
            </a:r>
            <a:r>
              <a:rPr lang="en-US" altLang="ja-JP" sz="4000" b="1" dirty="0">
                <a:solidFill>
                  <a:schemeClr val="bg1"/>
                </a:solidFill>
              </a:rPr>
              <a:t>Japanese Circulation Society</a:t>
            </a:r>
            <a:r>
              <a:rPr lang="en-US" altLang="ja-JP" sz="4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Arial" charset="0"/>
              </a:rPr>
            </a:br>
            <a:r>
              <a:rPr lang="en-US" altLang="ja-JP" sz="4000" b="1" dirty="0" smtClean="0">
                <a:solidFill>
                  <a:schemeClr val="bg1"/>
                </a:solidFill>
              </a:rPr>
              <a:t>COI </a:t>
            </a:r>
            <a:r>
              <a:rPr lang="en-US" altLang="ja-JP" sz="4000" b="1" dirty="0">
                <a:solidFill>
                  <a:schemeClr val="bg1"/>
                </a:solidFill>
              </a:rPr>
              <a:t>Disclosure</a:t>
            </a:r>
            <a:r>
              <a:rPr lang="en-US" altLang="ja-JP" sz="32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ja-JP" sz="3200" b="1" dirty="0">
                <a:solidFill>
                  <a:schemeClr val="bg1"/>
                </a:solidFill>
                <a:latin typeface="Arial" charset="0"/>
              </a:rPr>
            </a:br>
            <a:r>
              <a:rPr lang="en-US" altLang="ja-JP" b="1" i="1" dirty="0" smtClean="0">
                <a:solidFill>
                  <a:schemeClr val="bg1"/>
                </a:solidFill>
              </a:rPr>
              <a:t>Name </a:t>
            </a:r>
            <a:r>
              <a:rPr lang="en-US" altLang="ja-JP" b="1" i="1" dirty="0">
                <a:solidFill>
                  <a:schemeClr val="bg1"/>
                </a:solidFill>
              </a:rPr>
              <a:t>of Authors </a:t>
            </a:r>
            <a:r>
              <a:rPr lang="en-US" altLang="ja-JP" b="1" i="1" dirty="0" smtClean="0">
                <a:solidFill>
                  <a:schemeClr val="bg1"/>
                </a:solidFill>
              </a:rPr>
              <a:t>: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21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3"/>
          <p:cNvSpPr>
            <a:spLocks noChangeArrowheads="1"/>
          </p:cNvSpPr>
          <p:nvPr/>
        </p:nvSpPr>
        <p:spPr bwMode="auto">
          <a:xfrm>
            <a:off x="698299" y="373580"/>
            <a:ext cx="58136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</a:rPr>
              <a:t>Please </a:t>
            </a:r>
            <a:r>
              <a:rPr lang="en-US" altLang="ja-JP" b="1" dirty="0">
                <a:solidFill>
                  <a:srgbClr val="002060"/>
                </a:solidFill>
              </a:rPr>
              <a:t>use the sample slide format to disclose COI status</a:t>
            </a:r>
            <a:endParaRPr lang="ja-JP" altLang="en-US" b="1" dirty="0">
              <a:solidFill>
                <a:srgbClr val="002060"/>
              </a:solidFill>
            </a:endParaRPr>
          </a:p>
          <a:p>
            <a:r>
              <a:rPr lang="en-US" altLang="ja-JP" b="1" dirty="0" smtClean="0">
                <a:solidFill>
                  <a:srgbClr val="002060"/>
                </a:solidFill>
              </a:rPr>
              <a:t>Use </a:t>
            </a:r>
            <a:r>
              <a:rPr lang="en-US" altLang="ja-JP" b="1" dirty="0">
                <a:solidFill>
                  <a:srgbClr val="002060"/>
                </a:solidFill>
              </a:rPr>
              <a:t>Form 1-A 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98299" y="2749378"/>
            <a:ext cx="10818028" cy="335438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en-US" altLang="ja-JP" sz="2200" b="1" dirty="0" smtClean="0">
                <a:solidFill>
                  <a:srgbClr val="002060"/>
                </a:solidFill>
              </a:rPr>
              <a:t>Use Form 1-A when you have conflicts of interest to disclose concerning a presentation. 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en-US" altLang="ja-JP" sz="2200" b="1" dirty="0" smtClean="0">
                <a:solidFill>
                  <a:srgbClr val="002060"/>
                </a:solidFill>
              </a:rPr>
              <a:t>Give the name of commercial entity involved.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①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Consultation fees: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　　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none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　　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②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stock ownership/profit: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none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③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patent fees: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　　　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none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④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remuneration for lecture: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　　　　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none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⑤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manuscript fees: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○○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pharmaceutical company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⑥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trust research/joint research funds: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○○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pharmaceutical company</a:t>
            </a:r>
            <a:endParaRPr lang="ja-JP" altLang="en-US" sz="1900" b="1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⑦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scholarship fund: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○○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pharmaceutical company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⑧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Affiliation with Endowed Department: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yes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（○○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pharmaceuticals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⑨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Other remuneration such as gifts: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none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98299" y="1191096"/>
            <a:ext cx="10689719" cy="1273393"/>
          </a:xfrm>
          <a:prstGeom prst="roundRect">
            <a:avLst>
              <a:gd name="adj" fmla="val 9375"/>
            </a:avLst>
          </a:prstGeom>
          <a:solidFill>
            <a:srgbClr val="00B0F0"/>
          </a:solidFill>
        </p:spPr>
        <p:txBody>
          <a:bodyPr wrap="none" tIns="0" bIns="0" rtlCol="0" anchor="ctr" anchorCtr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altLang="ja-JP" sz="4000" b="1" dirty="0" smtClean="0">
                <a:solidFill>
                  <a:schemeClr val="bg1"/>
                </a:solidFill>
              </a:rPr>
              <a:t>The </a:t>
            </a:r>
            <a:r>
              <a:rPr lang="en-US" altLang="ja-JP" sz="4000" b="1" dirty="0">
                <a:solidFill>
                  <a:schemeClr val="bg1"/>
                </a:solidFill>
              </a:rPr>
              <a:t>Japanese Circulation Society</a:t>
            </a:r>
            <a:r>
              <a:rPr lang="en-US" altLang="ja-JP" sz="4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Arial" charset="0"/>
              </a:rPr>
            </a:br>
            <a:r>
              <a:rPr lang="en-US" altLang="ja-JP" sz="4000" b="1" dirty="0" smtClean="0">
                <a:solidFill>
                  <a:schemeClr val="bg1"/>
                </a:solidFill>
              </a:rPr>
              <a:t>COI </a:t>
            </a:r>
            <a:r>
              <a:rPr lang="en-US" altLang="ja-JP" sz="4000" b="1" dirty="0">
                <a:solidFill>
                  <a:schemeClr val="bg1"/>
                </a:solidFill>
              </a:rPr>
              <a:t>Disclosure</a:t>
            </a:r>
            <a:r>
              <a:rPr lang="en-US" altLang="ja-JP" sz="32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ja-JP" sz="3200" b="1" dirty="0">
                <a:solidFill>
                  <a:schemeClr val="bg1"/>
                </a:solidFill>
                <a:latin typeface="Arial" charset="0"/>
              </a:rPr>
            </a:br>
            <a:r>
              <a:rPr lang="en-US" altLang="ja-JP" b="1" i="1" dirty="0" smtClean="0">
                <a:solidFill>
                  <a:schemeClr val="bg1"/>
                </a:solidFill>
              </a:rPr>
              <a:t>Name </a:t>
            </a:r>
            <a:r>
              <a:rPr lang="en-US" altLang="ja-JP" b="1" i="1" dirty="0">
                <a:solidFill>
                  <a:schemeClr val="bg1"/>
                </a:solidFill>
              </a:rPr>
              <a:t>of Authors </a:t>
            </a:r>
            <a:r>
              <a:rPr lang="en-US" altLang="ja-JP" b="1" i="1" dirty="0" smtClean="0">
                <a:solidFill>
                  <a:schemeClr val="bg1"/>
                </a:solidFill>
              </a:rPr>
              <a:t>: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0" name="正方形/長方形 3"/>
          <p:cNvSpPr>
            <a:spLocks noChangeArrowheads="1"/>
          </p:cNvSpPr>
          <p:nvPr/>
        </p:nvSpPr>
        <p:spPr bwMode="auto">
          <a:xfrm>
            <a:off x="6376015" y="348458"/>
            <a:ext cx="538761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</a:rPr>
              <a:t>when </a:t>
            </a:r>
            <a:r>
              <a:rPr lang="en-US" altLang="ja-JP" b="1" dirty="0">
                <a:solidFill>
                  <a:srgbClr val="002060"/>
                </a:solidFill>
              </a:rPr>
              <a:t>there are no conflicts of interest to disclose </a:t>
            </a:r>
          </a:p>
          <a:p>
            <a:r>
              <a:rPr lang="en-US" altLang="ja-JP" b="1" dirty="0" smtClean="0">
                <a:solidFill>
                  <a:srgbClr val="002060"/>
                </a:solidFill>
              </a:rPr>
              <a:t>when </a:t>
            </a:r>
            <a:r>
              <a:rPr lang="en-US" altLang="ja-JP" b="1" dirty="0">
                <a:solidFill>
                  <a:srgbClr val="002060"/>
                </a:solidFill>
              </a:rPr>
              <a:t>giving a presentation at an academic </a:t>
            </a:r>
            <a:r>
              <a:rPr lang="en-US" altLang="ja-JP" b="1" dirty="0" smtClean="0">
                <a:solidFill>
                  <a:srgbClr val="002060"/>
                </a:solidFill>
              </a:rPr>
              <a:t>meeting</a:t>
            </a:r>
            <a:endParaRPr lang="ja-JP" alt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207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155434" y="111312"/>
            <a:ext cx="56781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rgbClr val="002060"/>
                </a:solidFill>
              </a:rPr>
              <a:t>Conclusions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837627" y="2724665"/>
            <a:ext cx="8443721" cy="831971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/>
              <a:t>A the end of presentation, Please make sure to use this slide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26420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692</TotalTime>
  <Words>259</Words>
  <Application>Microsoft Office PowerPoint</Application>
  <PresentationFormat>ワイド画面</PresentationFormat>
  <Paragraphs>31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4" baseType="lpstr"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Hiroshi Toyoda</cp:lastModifiedBy>
  <cp:revision>110</cp:revision>
  <cp:lastPrinted>2016-04-19T08:17:01Z</cp:lastPrinted>
  <dcterms:created xsi:type="dcterms:W3CDTF">2000-09-04T17:39:07Z</dcterms:created>
  <dcterms:modified xsi:type="dcterms:W3CDTF">2020-01-24T00:52:50Z</dcterms:modified>
</cp:coreProperties>
</file>