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115" d="100"/>
          <a:sy n="115" d="100"/>
        </p:scale>
        <p:origin x="14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C23B2A-A8D7-416C-84E7-408859AF3F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F3577C-E7EB-415D-A29C-675B6FEB3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184A83E-4B5F-4AEA-9E6D-064FC4B916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2AD19A5-FE84-4831-8BD8-7F7E1CD8F7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346A49B-12F1-4AF0-BC17-262D2E360D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9D3CB3-A125-4584-A86C-30745624F6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0608768-738A-426A-98DC-3C2C91F175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E62E5EF-19C5-4712-91D9-5D0C348128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8DF66AA-FB6A-4D5D-AEBC-9CA567485E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4037856-40EA-40C5-9847-FB462FB206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2A351E1-AD43-4DD2-A02F-26BB1E3523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000B455-8666-4CC2-8B73-0C6F55F9FE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46FD2DA-D7CA-48FE-966B-CF1806F7F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B854DCB-A382-4DD8-980A-75226A5C362E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5A5801-235A-4A4E-8CC4-A266193B0F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9D5836C-DAA5-4418-B8F3-E9C108D13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5A573D1-A4C5-460F-BDD3-9DEC90D1B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31D5110-DC81-49E7-AF31-CD36838B108A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FA4F6B2-500B-437E-A0E9-C8CA21811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8DB234D-0636-4215-A421-0751A663D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0CCF17F-E50E-424A-82CA-8407F01D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69E30DC-2435-4844-A2B6-C71477D0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EA319FC-7A7B-4B09-83CF-F2A8B4DD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6848-809E-4104-ABAB-FACE25F03E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209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ECC400-8BE0-4CFC-AF06-786F7BC5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3013E8-0593-433A-82C6-AC2DC009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5F0ACA-D5F5-411C-A009-B106E5D3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BD86C-4A6B-4D8A-ADAA-08F3E6D1A0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14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F5AE5FC-45D2-4679-973B-B51EE92F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CD66DD1-8849-4DCF-8F7B-51905D61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9649D8-35CD-42F5-BEEC-0464DCB1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71BE3-2B14-47C6-BED8-547E6B0210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6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7E9639-801F-4DDD-8051-93DBD2CC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9AB7006-8EFB-41F8-AE73-1A6A1A84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E323F8-D4FE-4105-B7EE-B106342B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6349D-2F9A-4B75-9345-29704472A13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296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56C581-3E47-4253-AD80-07B14884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26A6265-FE8F-4739-B00B-50F489BA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83D8EA-8CE3-4726-A921-BFADF4BD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7AEA3-8CB6-474C-A7C4-EF3FC1BE26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983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B3ACA45-8E16-4CC4-8B7C-02410ADC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A633659-1E8E-4E86-983A-868536EE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72B5C0A-9AB8-4582-A6EB-E209222A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5D9DF-5E0E-4ED2-BC8E-09843A7A5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25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FF49010-FF30-4C4D-895C-A4698F1F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6BFD0FC-1888-453D-833B-637D0FB0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6C75855-8379-47F7-9E1A-CCB55DB3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A5F46-DB86-4B87-9E5B-31DBEF21B6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09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1A86E82-81EA-4EA4-A7AF-7CEC259E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F662698-019F-4AD9-B495-E7D10724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4F13947-42AD-4454-8A71-DF200A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33B9C-C8E6-4B03-9D5C-F528C60D54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913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3F61389-AB23-465F-9AD8-9ECBBC14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4AB2228-FC75-47BC-B613-71C7A03D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8FCEF12-9CEC-432E-B298-90C1CAD6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C2719-8AF6-4A34-8AA7-434F89015C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44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3CF3596-8A2C-4874-A2F6-7578BC0A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8678A7E-B870-4593-8FAF-69085166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A463CE5-9223-4AC0-93A5-E29480AD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9C6CC-6AF8-48F7-8645-CA19B14DC7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081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D7E78A4-3241-4CB0-8D41-33EA0230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72ADCAB-8470-420B-8B13-A2B7BED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2E942D6-067C-472D-8053-D91C3374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BE3A0-7B3C-4D1E-A42A-CAFC103AF4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105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90BC91C-55D2-4E87-A0B0-DA438F9DE7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3AD0859-46F5-453A-9DD1-78FF686206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3222C0-41CE-4B43-8977-A9866B4A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EB2B3E-E482-46B3-AB2C-8DE89D402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F3DB99-3269-4B76-977F-F5A4B71D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573BAD8-E6FA-4CB1-976C-89606C0E560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C89B2B0-B427-4FE3-B025-4D45E8EA1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/>
              <a:t>The Japanese Circulation Society</a:t>
            </a:r>
            <a:br>
              <a:rPr lang="en-US" altLang="ja-JP" sz="4800" b="1">
                <a:latin typeface="Arial" panose="020B0604020202020204" pitchFamily="34" charset="0"/>
              </a:rPr>
            </a:br>
            <a:r>
              <a:rPr lang="en-US" altLang="ja-JP" sz="4800"/>
              <a:t>COI Disclosure</a:t>
            </a:r>
            <a:br>
              <a:rPr lang="en-US" altLang="ja-JP" sz="4000" b="1">
                <a:latin typeface="Arial" panose="020B0604020202020204" pitchFamily="34" charset="0"/>
              </a:rPr>
            </a:br>
            <a:r>
              <a:rPr lang="en-US" altLang="ja-JP" sz="2400" i="1"/>
              <a:t> Name of Authors :</a:t>
            </a:r>
            <a:br>
              <a:rPr lang="ja-JP" altLang="en-US" sz="2400"/>
            </a:br>
            <a:endParaRPr lang="en-US" altLang="ja-JP" sz="2400" b="1" i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F0ADAB-A417-4FAD-9A56-3331D27607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en-US" altLang="ja-JP" sz="2800" b="1"/>
              <a:t>The authors have no financial conflicts of interest to disclose concerning the presentation.</a:t>
            </a:r>
            <a:endParaRPr lang="ja-JP" altLang="en-US" sz="28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3">
            <a:extLst>
              <a:ext uri="{FF2B5EF4-FFF2-40B4-BE49-F238E27FC236}">
                <a16:creationId xmlns:a16="http://schemas.microsoft.com/office/drawing/2014/main" id="{A2DAD744-7536-468F-871F-17C5AB8C2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" y="322263"/>
            <a:ext cx="81422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　</a:t>
            </a:r>
            <a:r>
              <a:rPr lang="en-US" altLang="ja-JP" b="1"/>
              <a:t>Please use the sample slide format to disclose COI status</a:t>
            </a:r>
            <a:endParaRPr lang="ja-JP" altLang="en-US" b="1"/>
          </a:p>
          <a:p>
            <a:pPr eaLnBrk="1" hangingPunct="1"/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b="1"/>
              <a:t>Use Form 1-A </a:t>
            </a:r>
          </a:p>
          <a:p>
            <a:pPr eaLnBrk="1" hangingPunct="1"/>
            <a:r>
              <a:rPr lang="ja-JP" altLang="en-US" b="1"/>
              <a:t>　</a:t>
            </a:r>
            <a:r>
              <a:rPr lang="en-US" altLang="ja-JP" b="1"/>
              <a:t>when there are no conflicts of interest to disclose </a:t>
            </a:r>
          </a:p>
          <a:p>
            <a:pPr eaLnBrk="1" hangingPunct="1"/>
            <a:r>
              <a:rPr lang="ja-JP" altLang="en-US" b="1"/>
              <a:t>　</a:t>
            </a:r>
            <a:r>
              <a:rPr lang="en-US" altLang="ja-JP" b="1"/>
              <a:t>when giving a presentation at an academic meeting</a:t>
            </a:r>
            <a:endParaRPr lang="ja-JP" altLang="en-US" b="1"/>
          </a:p>
          <a:p>
            <a:pPr eaLnBrk="1" hangingPunct="1"/>
            <a:endParaRPr kumimoji="0" lang="ja-JP" altLang="en-US" b="1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6C993E94-E7AC-4B67-8266-73154175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pic>
        <p:nvPicPr>
          <p:cNvPr id="2054" name="Picture 6" descr="\\Jcirc01\public\経理\利益相反委員会\JCS Logo.jpg">
            <a:extLst>
              <a:ext uri="{FF2B5EF4-FFF2-40B4-BE49-F238E27FC236}">
                <a16:creationId xmlns:a16="http://schemas.microsoft.com/office/drawing/2014/main" id="{7E0FEBC2-7CDA-4246-BC3D-A1AD27627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3048000"/>
            <a:ext cx="117316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C750E7D-C89F-4398-9E2D-51A43F733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/>
              <a:t> The Japanese Circulation Society</a:t>
            </a:r>
            <a:br>
              <a:rPr lang="en-US" altLang="ja-JP" b="1">
                <a:latin typeface="Arial" panose="020B0604020202020204" pitchFamily="34" charset="0"/>
              </a:rPr>
            </a:br>
            <a:r>
              <a:rPr lang="en-US" altLang="ja-JP"/>
              <a:t>COI Disclosure</a:t>
            </a:r>
            <a:br>
              <a:rPr lang="en-US" altLang="ja-JP" sz="3600" b="1">
                <a:latin typeface="Arial" panose="020B0604020202020204" pitchFamily="34" charset="0"/>
              </a:rPr>
            </a:br>
            <a:r>
              <a:rPr lang="ja-JP" altLang="en-US" sz="1400" b="1">
                <a:latin typeface="Arial" panose="020B0604020202020204" pitchFamily="34" charset="0"/>
              </a:rPr>
              <a:t>　</a:t>
            </a:r>
            <a:br>
              <a:rPr lang="en-US" altLang="ja-JP" sz="2000" b="1" i="1"/>
            </a:br>
            <a:r>
              <a:rPr lang="en-US" altLang="ja-JP" sz="2000" i="1"/>
              <a:t>Name of Authors :</a:t>
            </a:r>
            <a:br>
              <a:rPr lang="ja-JP" altLang="en-US" sz="2000"/>
            </a:br>
            <a:endParaRPr lang="en-US" altLang="ja-JP" sz="2000" b="1" i="1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6006F5-36FF-47F7-ACEB-74E03E213B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7513" y="2998788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200" b="1"/>
              <a:t>　　</a:t>
            </a:r>
            <a:r>
              <a:rPr lang="en-US" altLang="ja-JP" sz="2200" b="1"/>
              <a:t>Use Form 1-A when you have conflicts of interest to disclose concerning a presentation. Give the name of commercial entity involved.</a:t>
            </a:r>
            <a:endParaRPr lang="ja-JP" altLang="en-US" sz="2200" b="1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600" b="1">
                <a:latin typeface="Arial" panose="020B0604020202020204" pitchFamily="34" charset="0"/>
              </a:rPr>
              <a:t>　</a:t>
            </a:r>
            <a:r>
              <a:rPr lang="ja-JP" altLang="en-US" sz="1900" b="1">
                <a:latin typeface="Arial" panose="020B0604020202020204" pitchFamily="34" charset="0"/>
              </a:rPr>
              <a:t>  ①</a:t>
            </a:r>
            <a:r>
              <a:rPr lang="en-US" altLang="ja-JP" sz="1900" b="1"/>
              <a:t>Consultation fees:</a:t>
            </a:r>
            <a:r>
              <a:rPr lang="ja-JP" altLang="en-US" sz="1900" b="1"/>
              <a:t>　　　　　　　</a:t>
            </a:r>
            <a:r>
              <a:rPr lang="en-US" altLang="ja-JP" sz="1900" b="1"/>
              <a:t>none</a:t>
            </a:r>
            <a:r>
              <a:rPr lang="ja-JP" altLang="en-US" sz="1900" b="1"/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②</a:t>
            </a:r>
            <a:r>
              <a:rPr lang="en-US" altLang="ja-JP" sz="1900" b="1"/>
              <a:t>stock ownership/profit:</a:t>
            </a:r>
            <a:r>
              <a:rPr lang="ja-JP" altLang="en-US" sz="1900" b="1"/>
              <a:t>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③</a:t>
            </a:r>
            <a:r>
              <a:rPr lang="en-US" altLang="ja-JP" sz="1900" b="1"/>
              <a:t>patent fees:</a:t>
            </a:r>
            <a:r>
              <a:rPr lang="ja-JP" altLang="en-US" sz="1900" b="1"/>
              <a:t>　　　　　　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④</a:t>
            </a:r>
            <a:r>
              <a:rPr lang="en-US" altLang="ja-JP" sz="1900" b="1"/>
              <a:t>remuneration for lecture:</a:t>
            </a:r>
            <a:r>
              <a:rPr lang="ja-JP" altLang="en-US" sz="1900" b="1"/>
              <a:t>　　　　　　　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⑤</a:t>
            </a:r>
            <a:r>
              <a:rPr lang="en-US" altLang="ja-JP" sz="1900" b="1"/>
              <a:t>manuscript fees: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⑥</a:t>
            </a:r>
            <a:r>
              <a:rPr lang="en-US" altLang="ja-JP" sz="1900" b="1"/>
              <a:t>trust research/joint research funds: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ja-JP" altLang="en-US" sz="1900" b="1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⑦</a:t>
            </a:r>
            <a:r>
              <a:rPr lang="en-US" altLang="ja-JP" sz="1900" b="1"/>
              <a:t>scholarship fund:</a:t>
            </a:r>
            <a:r>
              <a:rPr lang="ja-JP" altLang="en-US" sz="1900" b="1"/>
              <a:t>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⑧</a:t>
            </a:r>
            <a:r>
              <a:rPr lang="en-US" altLang="ja-JP" sz="1900" b="1"/>
              <a:t>Affiliation with Endowed Department:</a:t>
            </a:r>
            <a:r>
              <a:rPr lang="ja-JP" altLang="en-US" sz="1900" b="1"/>
              <a:t>　　</a:t>
            </a:r>
            <a:r>
              <a:rPr lang="en-US" altLang="ja-JP" sz="1900" b="1"/>
              <a:t>yes</a:t>
            </a:r>
            <a:r>
              <a:rPr lang="ja-JP" altLang="en-US" sz="1900" b="1"/>
              <a:t>（○○</a:t>
            </a:r>
            <a:r>
              <a:rPr lang="en-US" altLang="ja-JP" sz="1900" b="1"/>
              <a:t>pharmaceuticals</a:t>
            </a:r>
            <a:r>
              <a:rPr lang="ja-JP" altLang="en-US" sz="1900" b="1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⑨</a:t>
            </a:r>
            <a:r>
              <a:rPr lang="en-US" altLang="ja-JP" sz="1900" b="1"/>
              <a:t>Other remuneration such as gifts:</a:t>
            </a:r>
            <a:r>
              <a:rPr lang="ja-JP" altLang="en-US" sz="1900" b="1"/>
              <a:t>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正方形/長方形 4">
            <a:extLst>
              <a:ext uri="{FF2B5EF4-FFF2-40B4-BE49-F238E27FC236}">
                <a16:creationId xmlns:a16="http://schemas.microsoft.com/office/drawing/2014/main" id="{F527D75D-E815-4783-AB63-E0AE56E7F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0"/>
            <a:ext cx="8704263" cy="66595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pic>
        <p:nvPicPr>
          <p:cNvPr id="3077" name="Picture 6" descr="\\Jcirc01\public\経理\利益相反委員会\JCS Logo.jpg">
            <a:extLst>
              <a:ext uri="{FF2B5EF4-FFF2-40B4-BE49-F238E27FC236}">
                <a16:creationId xmlns:a16="http://schemas.microsoft.com/office/drawing/2014/main" id="{9E476118-27E8-4AE4-A4D6-2BCBB9AF5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503363"/>
            <a:ext cx="123983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C8F333B-0F94-48E7-8A5F-4F39ED6C645F}"/>
              </a:ext>
            </a:extLst>
          </p:cNvPr>
          <p:cNvSpPr/>
          <p:nvPr/>
        </p:nvSpPr>
        <p:spPr>
          <a:xfrm>
            <a:off x="4933950" y="3502025"/>
            <a:ext cx="3916363" cy="8461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 past three years.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35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The Japanese Circulation Society COI Disclosure  Name of Authors : </vt:lpstr>
      <vt:lpstr> The Japanese Circulation Society COI Disclosure 　 Name of Authors :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ueda</cp:lastModifiedBy>
  <cp:revision>101</cp:revision>
  <dcterms:created xsi:type="dcterms:W3CDTF">2000-09-04T17:39:07Z</dcterms:created>
  <dcterms:modified xsi:type="dcterms:W3CDTF">2018-03-05T05:28:31Z</dcterms:modified>
</cp:coreProperties>
</file>