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>
        <p:scale>
          <a:sx n="115" d="100"/>
          <a:sy n="115" d="100"/>
        </p:scale>
        <p:origin x="1494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8C23B2A-A8D7-416C-84E7-408859AF3F0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4F3577C-E7EB-415D-A29C-675B6FEB350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C184A83E-4B5F-4AEA-9E6D-064FC4B9167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E2AD19A5-FE84-4831-8BD8-7F7E1CD8F79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9346A49B-12F1-4AF0-BC17-262D2E360D5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09D3CB3-A125-4584-A86C-30745624F6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0608768-738A-426A-98DC-3C2C91F1754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1E62E5EF-19C5-4712-91D9-5D0C348128E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F8DF66AA-FB6A-4D5D-AEBC-9CA567485EA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F4037856-40EA-40C5-9847-FB462FB206E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D2A351E1-AD43-4DD2-A02F-26BB1E3523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2000B455-8666-4CC2-8B73-0C6F55F9FE3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F46FD2DA-D7CA-48FE-966B-CF1806F7F3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9B854DCB-A382-4DD8-980A-75226A5C362E}" type="slidenum">
              <a:rPr kumimoji="0" lang="en-US" altLang="ja-JP" sz="1200"/>
              <a:pPr eaLnBrk="1" hangingPunct="1"/>
              <a:t>1</a:t>
            </a:fld>
            <a:endParaRPr kumimoji="0" lang="en-US" altLang="ja-JP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955A5801-235A-4A4E-8CC4-A266193B0F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69D5836C-DAA5-4418-B8F3-E9C108D139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35A573D1-A4C5-460F-BDD3-9DEC90D1B5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631D5110-DC81-49E7-AF31-CD36838B108A}" type="slidenum">
              <a:rPr kumimoji="0" lang="en-US" altLang="ja-JP" sz="1200"/>
              <a:pPr eaLnBrk="1" hangingPunct="1"/>
              <a:t>2</a:t>
            </a:fld>
            <a:endParaRPr kumimoji="0" lang="en-US" altLang="ja-JP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AFA4F6B2-500B-437E-A0E9-C8CA218111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78DB234D-0636-4215-A421-0751A663D3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0CCF17F-E50E-424A-82CA-8407F01D0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69E30DC-2435-4844-A2B6-C71477D02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EA319FC-7A7B-4B09-83CF-F2A8B4DD4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DC6848-809E-4104-ABAB-FACE25F03EF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2097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5ECC400-8BE0-4CFC-AF06-786F7BC57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A3013E8-0593-433A-82C6-AC2DC0092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55F0ACA-D5F5-411C-A009-B106E5D3F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9BD86C-4A6B-4D8A-ADAA-08F3E6D1A05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37142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F5AE5FC-45D2-4679-973B-B51EE92FA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CD66DD1-8849-4DCF-8F7B-51905D614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E9649D8-35CD-42F5-BEEC-0464DCB15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471BE3-2B14-47C6-BED8-547E6B02103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9602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67E9639-801F-4DDD-8051-93DBD2CC0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49AB7006-8EFB-41F8-AE73-1A6A1A845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1E323F8-D4FE-4105-B7EE-B106342B2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6349D-2F9A-4B75-9345-29704472A13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62965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E656C581-3E47-4253-AD80-07B148848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26A6265-FE8F-4739-B00B-50F489BA2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D83D8EA-8CE3-4726-A921-BFADF4BDE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27AEA3-8CB6-474C-A7C4-EF3FC1BE269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9832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5B3ACA45-8E16-4CC4-8B7C-02410ADC2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FA633659-1E8E-4E86-983A-868536EE7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B72B5C0A-9AB8-4582-A6EB-E209222AB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95D9DF-5E0E-4ED2-BC8E-09843A7A556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5256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BFF49010-FF30-4C4D-895C-A4698F1FE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E6BFD0FC-1888-453D-833B-637D0FB05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96C75855-8379-47F7-9E1A-CCB55DB3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A5F46-DB86-4B87-9E5B-31DBEF21B65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1095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D1A86E82-81EA-4EA4-A7AF-7CEC259E9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8F662698-019F-4AD9-B495-E7D107249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F4F13947-42AD-4454-8A71-DF200A967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933B9C-C8E6-4B03-9D5C-F528C60D549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19132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E3F61389-AB23-465F-9AD8-9ECBBC148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A4AB2228-FC75-47BC-B613-71C7A03D2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D8FCEF12-9CEC-432E-B298-90C1CAD6D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0C2719-8AF6-4A34-8AA7-434F89015CA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4435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13CF3596-8A2C-4874-A2F6-7578BC0AD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18678A7E-B870-4593-8FAF-690851669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8A463CE5-9223-4AC0-93A5-E29480ADE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9C6CC-6AF8-48F7-8645-CA19B14DC7B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0815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BD7E78A4-3241-4CB0-8D41-33EA0230A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172ADCAB-8470-420B-8B13-A2B7BED59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82E942D6-067C-472D-8053-D91C33749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EBE3A0-7B3C-4D1E-A42A-CAFC103AF43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105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E90BC91C-55D2-4E87-A0B0-DA438F9DE76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63AD0859-46F5-453A-9DD1-78FF6862064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F3222C0-41CE-4B43-8977-A9866B4A4F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10EB2B3E-E482-46B3-AB2C-8DE89D402E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FF3DB99-3269-4B76-977F-F5A4B71DC9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573BAD8-E6FA-4CB1-976C-89606C0E560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C89B2B0-B427-4FE3-B025-4D45E8EA12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5775" y="2133600"/>
            <a:ext cx="8237538" cy="2286000"/>
          </a:xfr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ja-JP"/>
              <a:t>The Japanese Circulation Society</a:t>
            </a:r>
            <a:br>
              <a:rPr lang="en-US" altLang="ja-JP" sz="4800" b="1">
                <a:latin typeface="Arial" panose="020B0604020202020204" pitchFamily="34" charset="0"/>
              </a:rPr>
            </a:br>
            <a:r>
              <a:rPr lang="en-US" altLang="ja-JP" sz="4800"/>
              <a:t>COI Disclosure</a:t>
            </a:r>
            <a:br>
              <a:rPr lang="en-US" altLang="ja-JP" sz="4000" b="1">
                <a:latin typeface="Arial" panose="020B0604020202020204" pitchFamily="34" charset="0"/>
              </a:rPr>
            </a:br>
            <a:r>
              <a:rPr lang="en-US" altLang="ja-JP" sz="2400" i="1"/>
              <a:t> Name of Authors :</a:t>
            </a:r>
            <a:br>
              <a:rPr lang="ja-JP" altLang="en-US" sz="2400"/>
            </a:br>
            <a:endParaRPr lang="en-US" altLang="ja-JP" sz="2400" b="1" i="1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0F0ADAB-A417-4FAD-9A56-3331D27607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49275" y="4560888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ja-JP" altLang="en-US" sz="2800" b="1">
                <a:solidFill>
                  <a:schemeClr val="bg1"/>
                </a:solidFill>
                <a:latin typeface="Arial" panose="020B0604020202020204" pitchFamily="34" charset="0"/>
              </a:rPr>
              <a:t>　</a:t>
            </a:r>
            <a:r>
              <a:rPr lang="en-US" altLang="ja-JP" sz="2800" b="1"/>
              <a:t>The authors have no financial conflicts of interest to disclose concerning the presentation.</a:t>
            </a:r>
            <a:endParaRPr lang="ja-JP" altLang="en-US" sz="2800" b="1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>
              <a:solidFill>
                <a:srgbClr val="FFFF1F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052" name="正方形/長方形 3">
            <a:extLst>
              <a:ext uri="{FF2B5EF4-FFF2-40B4-BE49-F238E27FC236}">
                <a16:creationId xmlns:a16="http://schemas.microsoft.com/office/drawing/2014/main" id="{A2DAD744-7536-468F-871F-17C5AB8C29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625" y="322263"/>
            <a:ext cx="8142288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b="1"/>
              <a:t>　</a:t>
            </a:r>
            <a:r>
              <a:rPr lang="en-US" altLang="ja-JP" b="1"/>
              <a:t>Please use the sample slide format to disclose COI status</a:t>
            </a:r>
            <a:endParaRPr lang="ja-JP" altLang="en-US" b="1"/>
          </a:p>
          <a:p>
            <a:pPr eaLnBrk="1" hangingPunct="1"/>
            <a:r>
              <a:rPr kumimoji="0" lang="ja-JP" altLang="en-US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b="1"/>
              <a:t>Use Form 1-A </a:t>
            </a:r>
          </a:p>
          <a:p>
            <a:pPr eaLnBrk="1" hangingPunct="1"/>
            <a:r>
              <a:rPr lang="ja-JP" altLang="en-US" b="1"/>
              <a:t>　</a:t>
            </a:r>
            <a:r>
              <a:rPr lang="en-US" altLang="ja-JP" b="1"/>
              <a:t>when there are no conflicts of interest to disclose </a:t>
            </a:r>
          </a:p>
          <a:p>
            <a:pPr eaLnBrk="1" hangingPunct="1"/>
            <a:r>
              <a:rPr lang="ja-JP" altLang="en-US" b="1"/>
              <a:t>　</a:t>
            </a:r>
            <a:r>
              <a:rPr lang="en-US" altLang="ja-JP" b="1"/>
              <a:t>when giving a presentation at an academic meeting</a:t>
            </a:r>
            <a:endParaRPr lang="ja-JP" altLang="en-US" b="1"/>
          </a:p>
          <a:p>
            <a:pPr eaLnBrk="1" hangingPunct="1"/>
            <a:endParaRPr kumimoji="0" lang="ja-JP" altLang="en-US" b="1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053" name="正方形/長方形 4">
            <a:extLst>
              <a:ext uri="{FF2B5EF4-FFF2-40B4-BE49-F238E27FC236}">
                <a16:creationId xmlns:a16="http://schemas.microsoft.com/office/drawing/2014/main" id="{6C993E94-E7AC-4B67-8266-73154175B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1844675"/>
            <a:ext cx="8642350" cy="4586288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kumimoji="0" lang="ja-JP" altLang="en-US"/>
          </a:p>
        </p:txBody>
      </p:sp>
      <p:pic>
        <p:nvPicPr>
          <p:cNvPr id="2054" name="Picture 6" descr="\\Jcirc01\public\経理\利益相反委員会\JCS Logo.jpg">
            <a:extLst>
              <a:ext uri="{FF2B5EF4-FFF2-40B4-BE49-F238E27FC236}">
                <a16:creationId xmlns:a16="http://schemas.microsoft.com/office/drawing/2014/main" id="{7E0FEBC2-7CDA-4246-BC3D-A1AD276271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363" y="3048000"/>
            <a:ext cx="1173162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C750E7D-C89F-4398-9E2D-51A43F733A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3250" y="311150"/>
            <a:ext cx="7837488" cy="2317750"/>
          </a:xfr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ja-JP"/>
              <a:t> The Japanese Circulation Society</a:t>
            </a:r>
            <a:br>
              <a:rPr lang="en-US" altLang="ja-JP" b="1">
                <a:latin typeface="Arial" panose="020B0604020202020204" pitchFamily="34" charset="0"/>
              </a:rPr>
            </a:br>
            <a:r>
              <a:rPr lang="en-US" altLang="ja-JP"/>
              <a:t>COI Disclosure</a:t>
            </a:r>
            <a:br>
              <a:rPr lang="en-US" altLang="ja-JP" sz="3600" b="1">
                <a:latin typeface="Arial" panose="020B0604020202020204" pitchFamily="34" charset="0"/>
              </a:rPr>
            </a:br>
            <a:r>
              <a:rPr lang="ja-JP" altLang="en-US" sz="1400" b="1">
                <a:latin typeface="Arial" panose="020B0604020202020204" pitchFamily="34" charset="0"/>
              </a:rPr>
              <a:t>　</a:t>
            </a:r>
            <a:br>
              <a:rPr lang="en-US" altLang="ja-JP" sz="2000" b="1" i="1"/>
            </a:br>
            <a:r>
              <a:rPr lang="en-US" altLang="ja-JP" sz="2000" i="1"/>
              <a:t>Name of Authors :</a:t>
            </a:r>
            <a:br>
              <a:rPr lang="ja-JP" altLang="en-US" sz="2000"/>
            </a:br>
            <a:endParaRPr lang="en-US" altLang="ja-JP" sz="2000" b="1" i="1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E6006F5-36FF-47F7-ACEB-74E03E213B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7513" y="2998788"/>
            <a:ext cx="8358187" cy="3098800"/>
          </a:xfrm>
        </p:spPr>
        <p:txBody>
          <a:bodyPr/>
          <a:lstStyle/>
          <a:p>
            <a:pPr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ja-JP" altLang="en-US" sz="2200" b="1"/>
              <a:t>　　</a:t>
            </a:r>
            <a:r>
              <a:rPr lang="en-US" altLang="ja-JP" sz="2200" b="1"/>
              <a:t>Use Form 1-A when you have conflicts of interest to disclose concerning a presentation. Give the name of commercial entity involved.</a:t>
            </a:r>
            <a:endParaRPr lang="ja-JP" altLang="en-US" sz="2200" b="1"/>
          </a:p>
          <a:p>
            <a:pPr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ja-JP" altLang="en-US" sz="2600" b="1">
                <a:latin typeface="Arial" panose="020B0604020202020204" pitchFamily="34" charset="0"/>
              </a:rPr>
              <a:t>　</a:t>
            </a:r>
            <a:r>
              <a:rPr lang="ja-JP" altLang="en-US" sz="1900" b="1">
                <a:latin typeface="Arial" panose="020B0604020202020204" pitchFamily="34" charset="0"/>
              </a:rPr>
              <a:t>  ①</a:t>
            </a:r>
            <a:r>
              <a:rPr lang="en-US" altLang="ja-JP" sz="1900" b="1"/>
              <a:t>Consultation fees:</a:t>
            </a:r>
            <a:r>
              <a:rPr lang="ja-JP" altLang="en-US" sz="1900" b="1"/>
              <a:t>　　　　　　　</a:t>
            </a:r>
            <a:r>
              <a:rPr lang="en-US" altLang="ja-JP" sz="1900" b="1"/>
              <a:t>none</a:t>
            </a:r>
            <a:r>
              <a:rPr lang="ja-JP" altLang="en-US" sz="1900" b="1"/>
              <a:t>　　　　　</a:t>
            </a:r>
          </a:p>
          <a:p>
            <a:pPr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ja-JP" altLang="en-US" sz="1900" b="1">
                <a:latin typeface="Arial" panose="020B0604020202020204" pitchFamily="34" charset="0"/>
              </a:rPr>
              <a:t>　　②</a:t>
            </a:r>
            <a:r>
              <a:rPr lang="en-US" altLang="ja-JP" sz="1900" b="1"/>
              <a:t>stock ownership/profit:</a:t>
            </a:r>
            <a:r>
              <a:rPr lang="ja-JP" altLang="en-US" sz="1900" b="1"/>
              <a:t>　　</a:t>
            </a:r>
            <a:r>
              <a:rPr lang="en-US" altLang="ja-JP" sz="1900" b="1"/>
              <a:t>none</a:t>
            </a:r>
            <a:endParaRPr lang="en-US" altLang="ja-JP" sz="1900" b="1">
              <a:latin typeface="Arial" panose="020B0604020202020204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>
                <a:latin typeface="Arial" panose="020B0604020202020204" pitchFamily="34" charset="0"/>
              </a:rPr>
              <a:t>　　③</a:t>
            </a:r>
            <a:r>
              <a:rPr lang="en-US" altLang="ja-JP" sz="1900" b="1"/>
              <a:t>patent fees:</a:t>
            </a:r>
            <a:r>
              <a:rPr lang="ja-JP" altLang="en-US" sz="1900" b="1"/>
              <a:t>　　　　　　　　</a:t>
            </a:r>
            <a:r>
              <a:rPr lang="en-US" altLang="ja-JP" sz="1900" b="1"/>
              <a:t>none</a:t>
            </a:r>
            <a:endParaRPr lang="en-US" altLang="ja-JP" sz="1900" b="1">
              <a:latin typeface="Arial" panose="020B0604020202020204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>
                <a:latin typeface="Arial" panose="020B0604020202020204" pitchFamily="34" charset="0"/>
              </a:rPr>
              <a:t>　　④</a:t>
            </a:r>
            <a:r>
              <a:rPr lang="en-US" altLang="ja-JP" sz="1900" b="1"/>
              <a:t>remuneration for lecture:</a:t>
            </a:r>
            <a:r>
              <a:rPr lang="ja-JP" altLang="en-US" sz="1900" b="1"/>
              <a:t>　　　　　　　　　</a:t>
            </a:r>
            <a:r>
              <a:rPr lang="en-US" altLang="ja-JP" sz="1900" b="1"/>
              <a:t>none</a:t>
            </a:r>
            <a:endParaRPr lang="en-US" altLang="ja-JP" sz="1900" b="1">
              <a:latin typeface="Arial" panose="020B0604020202020204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>
                <a:latin typeface="Arial" panose="020B0604020202020204" pitchFamily="34" charset="0"/>
              </a:rPr>
              <a:t>　　⑤</a:t>
            </a:r>
            <a:r>
              <a:rPr lang="en-US" altLang="ja-JP" sz="1900" b="1"/>
              <a:t>manuscript fees:</a:t>
            </a:r>
            <a:r>
              <a:rPr lang="ja-JP" altLang="en-US" sz="1900" b="1"/>
              <a:t>　　　○○</a:t>
            </a:r>
            <a:r>
              <a:rPr lang="en-US" altLang="ja-JP" sz="1900" b="1"/>
              <a:t>pharmaceutical company</a:t>
            </a:r>
            <a:endParaRPr lang="en-US" altLang="ja-JP" sz="1900" b="1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ja-JP" altLang="en-US" sz="1900" b="1">
                <a:latin typeface="Arial" panose="020B0604020202020204" pitchFamily="34" charset="0"/>
              </a:rPr>
              <a:t>　　⑥</a:t>
            </a:r>
            <a:r>
              <a:rPr lang="en-US" altLang="ja-JP" sz="1900" b="1"/>
              <a:t>trust research/joint research funds:</a:t>
            </a:r>
            <a:r>
              <a:rPr lang="ja-JP" altLang="en-US" sz="1900" b="1"/>
              <a:t>　　　○○</a:t>
            </a:r>
            <a:r>
              <a:rPr lang="en-US" altLang="ja-JP" sz="1900" b="1"/>
              <a:t>pharmaceutical company</a:t>
            </a:r>
            <a:endParaRPr lang="ja-JP" altLang="en-US" sz="1900" b="1"/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>
                <a:latin typeface="Arial" panose="020B0604020202020204" pitchFamily="34" charset="0"/>
              </a:rPr>
              <a:t>　　⑦</a:t>
            </a:r>
            <a:r>
              <a:rPr lang="en-US" altLang="ja-JP" sz="1900" b="1"/>
              <a:t>scholarship fund:</a:t>
            </a:r>
            <a:r>
              <a:rPr lang="ja-JP" altLang="en-US" sz="1900" b="1"/>
              <a:t>　○○</a:t>
            </a:r>
            <a:r>
              <a:rPr lang="en-US" altLang="ja-JP" sz="1900" b="1"/>
              <a:t>pharmaceutical company</a:t>
            </a:r>
            <a:endParaRPr lang="en-US" altLang="ja-JP" sz="1900" b="1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ja-JP" altLang="en-US" sz="1900" b="1">
                <a:latin typeface="Arial" panose="020B0604020202020204" pitchFamily="34" charset="0"/>
              </a:rPr>
              <a:t>　　⑧</a:t>
            </a:r>
            <a:r>
              <a:rPr lang="en-US" altLang="ja-JP" sz="1900" b="1"/>
              <a:t>Affiliation with Endowed Department:</a:t>
            </a:r>
            <a:r>
              <a:rPr lang="ja-JP" altLang="en-US" sz="1900" b="1"/>
              <a:t>　　</a:t>
            </a:r>
            <a:r>
              <a:rPr lang="en-US" altLang="ja-JP" sz="1900" b="1"/>
              <a:t>yes</a:t>
            </a:r>
            <a:r>
              <a:rPr lang="ja-JP" altLang="en-US" sz="1900" b="1"/>
              <a:t>（○○</a:t>
            </a:r>
            <a:r>
              <a:rPr lang="en-US" altLang="ja-JP" sz="1900" b="1"/>
              <a:t>pharmaceuticals</a:t>
            </a:r>
            <a:r>
              <a:rPr lang="ja-JP" altLang="en-US" sz="1900" b="1"/>
              <a:t>）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>
                <a:latin typeface="Arial" panose="020B0604020202020204" pitchFamily="34" charset="0"/>
              </a:rPr>
              <a:t>　　⑨</a:t>
            </a:r>
            <a:r>
              <a:rPr lang="en-US" altLang="ja-JP" sz="1900" b="1"/>
              <a:t>Other remuneration such as gifts:</a:t>
            </a:r>
            <a:r>
              <a:rPr lang="ja-JP" altLang="en-US" sz="1900" b="1"/>
              <a:t>　　</a:t>
            </a:r>
            <a:r>
              <a:rPr lang="en-US" altLang="ja-JP" sz="1900" b="1"/>
              <a:t>none</a:t>
            </a:r>
            <a:endParaRPr lang="en-US" altLang="ja-JP" sz="1900" b="1">
              <a:latin typeface="Arial" panose="020B0604020202020204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sz="1900" b="1">
              <a:solidFill>
                <a:srgbClr val="FFFF1F"/>
              </a:solidFill>
              <a:latin typeface="Arial" panose="020B0604020202020204" pitchFamily="34" charset="0"/>
            </a:endParaRPr>
          </a:p>
        </p:txBody>
      </p:sp>
      <p:sp>
        <p:nvSpPr>
          <p:cNvPr id="3076" name="正方形/長方形 4">
            <a:extLst>
              <a:ext uri="{FF2B5EF4-FFF2-40B4-BE49-F238E27FC236}">
                <a16:creationId xmlns:a16="http://schemas.microsoft.com/office/drawing/2014/main" id="{F527D75D-E815-4783-AB63-E0AE56E7F6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300" y="0"/>
            <a:ext cx="8704263" cy="6659563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kumimoji="0" lang="ja-JP" altLang="en-US"/>
          </a:p>
        </p:txBody>
      </p:sp>
      <p:pic>
        <p:nvPicPr>
          <p:cNvPr id="3077" name="Picture 6" descr="\\Jcirc01\public\経理\利益相反委員会\JCS Logo.jpg">
            <a:extLst>
              <a:ext uri="{FF2B5EF4-FFF2-40B4-BE49-F238E27FC236}">
                <a16:creationId xmlns:a16="http://schemas.microsoft.com/office/drawing/2014/main" id="{9E476118-27E8-4AE4-A4D6-2BCBB9AF5E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38" y="1503363"/>
            <a:ext cx="1239837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角丸四角形 6">
            <a:extLst>
              <a:ext uri="{FF2B5EF4-FFF2-40B4-BE49-F238E27FC236}">
                <a16:creationId xmlns:a16="http://schemas.microsoft.com/office/drawing/2014/main" id="{DC8F333B-0F94-48E7-8A5F-4F39ED6C645F}"/>
              </a:ext>
            </a:extLst>
          </p:cNvPr>
          <p:cNvSpPr/>
          <p:nvPr/>
        </p:nvSpPr>
        <p:spPr>
          <a:xfrm>
            <a:off x="4933950" y="3502025"/>
            <a:ext cx="3916363" cy="84613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 dirty="0">
                <a:solidFill>
                  <a:srgbClr val="FF0000"/>
                </a:solidFill>
              </a:rPr>
              <a:t>If “yes”, give the name of company/organization past three years. There is no need to disclose the amount.</a:t>
            </a:r>
            <a:endParaRPr lang="ja-JP" alt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587</TotalTime>
  <Words>35</Words>
  <Application>Microsoft Office PowerPoint</Application>
  <PresentationFormat>画面に合わせる (4:3)</PresentationFormat>
  <Paragraphs>21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Times New Roman</vt:lpstr>
      <vt:lpstr>ＭＳ Ｐゴシック</vt:lpstr>
      <vt:lpstr>Arial</vt:lpstr>
      <vt:lpstr>Calibri</vt:lpstr>
      <vt:lpstr>HGP創英角ｺﾞｼｯｸUB</vt:lpstr>
      <vt:lpstr>Office テーマ</vt:lpstr>
      <vt:lpstr>The Japanese Circulation Society COI Disclosure  Name of Authors : </vt:lpstr>
      <vt:lpstr> The Japanese Circulation Society COI Disclosure 　 Name of Authors : 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ueda</cp:lastModifiedBy>
  <cp:revision>101</cp:revision>
  <dcterms:created xsi:type="dcterms:W3CDTF">2000-09-04T17:39:07Z</dcterms:created>
  <dcterms:modified xsi:type="dcterms:W3CDTF">2018-03-05T05:28:31Z</dcterms:modified>
</cp:coreProperties>
</file>