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>
        <p:scale>
          <a:sx n="73" d="100"/>
          <a:sy n="73" d="100"/>
        </p:scale>
        <p:origin x="-121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277FEE3-CEB8-4AF6-8671-BFF4EAE4F4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82DCA7-4BCF-4611-9743-1305192C29CE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08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133600"/>
            <a:ext cx="8237538" cy="228600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dirty="0"/>
              <a:t>日本心血管インターベンション治療</a:t>
            </a:r>
            <a:r>
              <a:rPr lang="ja-JP" altLang="en-US" sz="3600" dirty="0" smtClean="0"/>
              <a:t>学会　</a:t>
            </a:r>
            <a:r>
              <a:rPr lang="ja-JP" altLang="en-US" sz="3600" dirty="0" smtClean="0">
                <a:latin typeface="Arial" charset="0"/>
              </a:rPr>
              <a:t>ＣＯ Ｉ 開示</a:t>
            </a:r>
            <a:r>
              <a:rPr lang="en-US" altLang="ja-JP" sz="3600" dirty="0" smtClean="0">
                <a:latin typeface="Arial" charset="0"/>
              </a:rPr>
              <a:t/>
            </a:r>
            <a:br>
              <a:rPr lang="en-US" altLang="ja-JP" sz="3600" dirty="0" smtClean="0">
                <a:latin typeface="Arial" charset="0"/>
              </a:rPr>
            </a:br>
            <a:r>
              <a:rPr lang="ja-JP" altLang="en-US" sz="1600" dirty="0" smtClean="0">
                <a:latin typeface="Arial" charset="0"/>
              </a:rPr>
              <a:t>　</a:t>
            </a:r>
            <a:r>
              <a:rPr lang="en-US" altLang="ja-JP" sz="2400" i="1" dirty="0" smtClean="0"/>
              <a:t/>
            </a:r>
            <a:br>
              <a:rPr lang="en-US" altLang="ja-JP" sz="2400" i="1" dirty="0" smtClean="0"/>
            </a:br>
            <a:r>
              <a:rPr lang="ja-JP" altLang="en-US" sz="2400" i="1" dirty="0" smtClean="0"/>
              <a:t>筆頭発表者名：　○○　○○</a:t>
            </a:r>
            <a:endParaRPr lang="en-US" altLang="ja-JP" sz="2400" i="1" dirty="0" smtClean="0"/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485775" y="705272"/>
            <a:ext cx="863409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000"/>
              </a:lnSpc>
            </a:pP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下記のスライド例にてＣＯＩ開示　　　　</a:t>
            </a: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endParaRPr kumimoji="0" lang="en-US" altLang="ja-JP" sz="2200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kumimoji="0"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１－Ａ</a:t>
            </a:r>
            <a:r>
              <a:rPr kumimoji="0" lang="ja-JP" altLang="en-US" sz="220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sz="2200" smtClean="0">
                <a:latin typeface="HGP創英角ｺﾞｼｯｸUB" pitchFamily="50" charset="-128"/>
                <a:ea typeface="HGP創英角ｺﾞｼｯｸUB" pitchFamily="50" charset="-128"/>
              </a:rPr>
              <a:t>口頭</a:t>
            </a:r>
            <a:r>
              <a:rPr kumimoji="0"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および</a:t>
            </a:r>
            <a:r>
              <a:rPr kumimoji="0" lang="ja-JP" altLang="en-US" sz="2200" dirty="0" smtClean="0">
                <a:latin typeface="HGP創英角ｺﾞｼｯｸUB" pitchFamily="50" charset="-128"/>
                <a:ea typeface="HGP創英角ｺﾞｼｯｸUB" pitchFamily="50" charset="-128"/>
              </a:rPr>
              <a:t>ポスター発表時</a:t>
            </a:r>
            <a:r>
              <a:rPr kumimoji="0" lang="ja-JP" altLang="en-US" sz="2200" dirty="0">
                <a:latin typeface="HGP創英角ｺﾞｼｯｸUB" pitchFamily="50" charset="-128"/>
                <a:ea typeface="HGP創英角ｺﾞｼｯｸUB" pitchFamily="50" charset="-128"/>
              </a:rPr>
              <a:t>、申告すべきＣＯＩ状態がない時、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64374" y="5050973"/>
            <a:ext cx="5997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演題発表に関連し、開示すべき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COI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関係にある企業などはありません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i="1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76" y="3207087"/>
            <a:ext cx="1906958" cy="112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</TotalTime>
  <Words>30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日本心血管インターベンション治療学会　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Emi Tajiri</cp:lastModifiedBy>
  <cp:revision>100</cp:revision>
  <dcterms:created xsi:type="dcterms:W3CDTF">2000-09-04T17:39:07Z</dcterms:created>
  <dcterms:modified xsi:type="dcterms:W3CDTF">2017-08-04T05:12:24Z</dcterms:modified>
</cp:coreProperties>
</file>