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 showGuides="1">
      <p:cViewPr>
        <p:scale>
          <a:sx n="73" d="100"/>
          <a:sy n="73" d="100"/>
        </p:scale>
        <p:origin x="-121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4277FEE3-CEB8-4AF6-8671-BFF4EAE4F4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8332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85D5B65E-65D0-4575-ABD9-A3A24C53BA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8941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82DCA7-4BCF-4611-9743-1305192C29CE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 smtClean="0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006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1DD32-DFD7-42E7-B6B6-B6ACB95577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561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6596D-34C2-46C1-B374-7E8C8A479D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790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E0FE5-9DA5-4637-A876-5A3E2F0AD8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247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F054F-1C24-48D3-A525-F2780EAE86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430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0DB30-7CFA-4C4B-A45A-C34B3F879A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222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D01A4-A245-4769-A827-8EBD2216A4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803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6BD98-A520-44B0-8075-1CAD1BD4DB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169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9D2D3-DB0B-4D59-BE2D-0BB4FD81FA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81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5FC1F-3F6F-4B26-98F8-045A01F297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862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33983-CA7D-4EBE-ADD7-91749E7969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947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6B77B-CD39-441D-A9A2-0A40282407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816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EC23A5-9354-4C2C-BBB3-BF187FB13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685800" y="1274763"/>
            <a:ext cx="7772400" cy="2143125"/>
          </a:xfrm>
          <a:prstGeom prst="rect">
            <a:avLst/>
          </a:prstGeo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ja-JP" altLang="en-US" sz="3400" dirty="0"/>
              <a:t>日本心血管インターベンション治療学会　</a:t>
            </a:r>
            <a:r>
              <a:rPr lang="ja-JP" altLang="en-US" sz="3400" dirty="0">
                <a:latin typeface="Arial" charset="0"/>
              </a:rPr>
              <a:t>ＣＯ Ｉ 開示</a:t>
            </a:r>
            <a:r>
              <a:rPr lang="en-US" altLang="ja-JP" sz="3400" b="1" dirty="0" smtClean="0">
                <a:latin typeface="Arial" charset="0"/>
              </a:rPr>
              <a:t/>
            </a:r>
            <a:br>
              <a:rPr lang="en-US" altLang="ja-JP" sz="3400" b="1" dirty="0" smtClean="0">
                <a:latin typeface="Arial" charset="0"/>
              </a:rPr>
            </a:br>
            <a:r>
              <a:rPr lang="ja-JP" altLang="en-US" sz="1400" b="1" dirty="0" smtClean="0">
                <a:latin typeface="Arial" charset="0"/>
              </a:rPr>
              <a:t>　</a:t>
            </a:r>
            <a:r>
              <a:rPr lang="en-US" altLang="ja-JP" sz="2000" b="1" i="1" dirty="0" smtClean="0"/>
              <a:t/>
            </a:r>
            <a:br>
              <a:rPr lang="en-US" altLang="ja-JP" sz="2000" b="1" i="1" dirty="0" smtClean="0"/>
            </a:br>
            <a:r>
              <a:rPr lang="ja-JP" altLang="en-US" sz="2000" b="1" i="1" dirty="0" smtClean="0"/>
              <a:t>筆頭発表者名：　○○　○○</a:t>
            </a:r>
            <a:endParaRPr lang="en-US" altLang="ja-JP" sz="2000" b="1" i="1" dirty="0" smtClean="0"/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485775" y="705272"/>
            <a:ext cx="8576387" cy="34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様式１－</a:t>
            </a:r>
            <a:r>
              <a:rPr kumimoji="0" lang="en-US" altLang="ja-JP" sz="2200" dirty="0">
                <a:latin typeface="HGP創英角ｺﾞｼｯｸUB" pitchFamily="50" charset="-128"/>
                <a:ea typeface="HGP創英角ｺﾞｼｯｸUB" pitchFamily="50" charset="-128"/>
              </a:rPr>
              <a:t>B</a:t>
            </a:r>
            <a:r>
              <a:rPr kumimoji="0" lang="ja-JP" altLang="en-US" sz="220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kumimoji="0" lang="ja-JP" altLang="en-US" sz="2200" smtClean="0">
                <a:latin typeface="HGP創英角ｺﾞｼｯｸUB" pitchFamily="50" charset="-128"/>
                <a:ea typeface="HGP創英角ｺﾞｼｯｸUB" pitchFamily="50" charset="-128"/>
              </a:rPr>
              <a:t>口頭およびポスター発表</a:t>
            </a: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時、申告すべきＣＯＩ状態がある時、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76" y="2047114"/>
            <a:ext cx="1906958" cy="11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85775" y="3694633"/>
            <a:ext cx="8342312" cy="479425"/>
          </a:xfrm>
        </p:spPr>
        <p:txBody>
          <a:bodyPr rtlCol="0">
            <a:norm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400" dirty="0" smtClean="0">
                <a:latin typeface="Arial" charset="0"/>
              </a:rPr>
              <a:t>演題発表に関連し、開示すべき</a:t>
            </a:r>
            <a:r>
              <a:rPr lang="en-US" altLang="ja-JP" sz="2400" dirty="0" smtClean="0">
                <a:latin typeface="Arial" charset="0"/>
              </a:rPr>
              <a:t>CO I </a:t>
            </a:r>
            <a:r>
              <a:rPr lang="ja-JP" altLang="en-US" sz="2400" dirty="0" smtClean="0">
                <a:latin typeface="Arial" charset="0"/>
              </a:rPr>
              <a:t>関係にある企業などとして、</a:t>
            </a:r>
            <a:endParaRPr lang="en-US" altLang="ja-JP" sz="2400" dirty="0" smtClean="0">
              <a:latin typeface="Arial" charset="0"/>
            </a:endParaRPr>
          </a:p>
        </p:txBody>
      </p:sp>
      <p:sp>
        <p:nvSpPr>
          <p:cNvPr id="8" name="円形吹き出し 6"/>
          <p:cNvSpPr>
            <a:spLocks noChangeArrowheads="1"/>
          </p:cNvSpPr>
          <p:nvPr/>
        </p:nvSpPr>
        <p:spPr bwMode="auto">
          <a:xfrm>
            <a:off x="5616575" y="4174058"/>
            <a:ext cx="2503488" cy="1208088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just" eaLnBrk="1" hangingPunct="1"/>
            <a:r>
              <a:rPr kumimoji="0" lang="ja-JP" altLang="en-US" sz="1400" dirty="0"/>
              <a:t>「あり」の場合は</a:t>
            </a:r>
            <a:r>
              <a:rPr kumimoji="0" lang="ja-JP" altLang="en-US" sz="1400" dirty="0" smtClean="0"/>
              <a:t>、企業名</a:t>
            </a:r>
            <a:r>
              <a:rPr kumimoji="0" lang="ja-JP" altLang="en-US" sz="1400" dirty="0"/>
              <a:t>・団体名を記入。</a:t>
            </a:r>
            <a:endParaRPr kumimoji="0" lang="en-US" altLang="ja-JP" sz="1400" dirty="0"/>
          </a:p>
          <a:p>
            <a:pPr algn="just" eaLnBrk="1" hangingPunct="1"/>
            <a:r>
              <a:rPr kumimoji="0" lang="ja-JP" altLang="en-US" sz="1400" dirty="0"/>
              <a:t>金額の記載は不要</a:t>
            </a:r>
            <a:endParaRPr kumimoji="0" lang="en-US" altLang="ja-JP" sz="1400" dirty="0"/>
          </a:p>
          <a:p>
            <a:pPr algn="just" eaLnBrk="1" hangingPunct="1"/>
            <a:r>
              <a:rPr kumimoji="0" lang="ja-JP" altLang="en-US" sz="1400" dirty="0"/>
              <a:t>です。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057587" y="4175767"/>
            <a:ext cx="236537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顧問</a:t>
            </a: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endParaRPr lang="en-US" altLang="ja-JP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株保有・利益：　</a:t>
            </a:r>
            <a:endParaRPr lang="en-US" altLang="ja-JP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特許使用料</a:t>
            </a: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endParaRPr lang="en-US" altLang="ja-JP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講演料</a:t>
            </a: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endParaRPr lang="en-US" altLang="ja-JP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⑤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原稿料</a:t>
            </a: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endParaRPr lang="en-US" altLang="ja-JP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⑥受託研究・共同研究費：</a:t>
            </a:r>
            <a:endParaRPr lang="en-US" altLang="ja-JP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⑦奨学寄付金：</a:t>
            </a:r>
            <a:endParaRPr lang="en-US" altLang="ja-JP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⑧寄付講座所属：</a:t>
            </a:r>
            <a:endParaRPr lang="en-US" altLang="ja-JP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⑨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贈答品などの報酬</a:t>
            </a: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942603" y="4175767"/>
            <a:ext cx="163089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○製薬</a:t>
            </a: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○製薬</a:t>
            </a: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あり（○○製薬）</a:t>
            </a: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3656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</TotalTime>
  <Words>78</Words>
  <Application>Microsoft Office PowerPoint</Application>
  <PresentationFormat>画面に合わせる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Emi Tajiri</cp:lastModifiedBy>
  <cp:revision>99</cp:revision>
  <dcterms:created xsi:type="dcterms:W3CDTF">2000-09-04T17:39:07Z</dcterms:created>
  <dcterms:modified xsi:type="dcterms:W3CDTF">2017-08-04T05:12:02Z</dcterms:modified>
</cp:coreProperties>
</file>