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>
        <p:scale>
          <a:sx n="73" d="100"/>
          <a:sy n="73" d="100"/>
        </p:scale>
        <p:origin x="-121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0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27476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r>
              <a:rPr lang="en-US" altLang="ja-JP" sz="3400" b="1" dirty="0" smtClean="0">
                <a:latin typeface="Arial" charset="0"/>
              </a:rPr>
              <a:t/>
            </a:r>
            <a:br>
              <a:rPr lang="en-US" altLang="ja-JP" sz="3400" b="1" dirty="0" smtClean="0">
                <a:latin typeface="Arial" charset="0"/>
              </a:rPr>
            </a:b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en-US" altLang="ja-JP" sz="2000" b="1" i="1" dirty="0" smtClean="0"/>
              <a:t/>
            </a:r>
            <a:br>
              <a:rPr lang="en-US" altLang="ja-JP" sz="2000" b="1" i="1" dirty="0" smtClean="0"/>
            </a:br>
            <a:r>
              <a:rPr lang="ja-JP" altLang="en-US" sz="2000" b="1" i="1" dirty="0" smtClean="0"/>
              <a:t>筆頭発表者名：　○○　○○</a:t>
            </a:r>
            <a:endParaRPr lang="en-US" altLang="ja-JP" sz="2000" b="1" i="1" dirty="0" smtClean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576387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200" smtClean="0">
                <a:latin typeface="HGP創英角ｺﾞｼｯｸUB" pitchFamily="50" charset="-128"/>
                <a:ea typeface="HGP創英角ｺﾞｼｯｸUB" pitchFamily="50" charset="-128"/>
              </a:rPr>
              <a:t>口頭およびポスター発表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4711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69463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latin typeface="Arial" charset="0"/>
              </a:rPr>
              <a:t>演題発表に関連し、開示すべき</a:t>
            </a:r>
            <a:r>
              <a:rPr lang="en-US" altLang="ja-JP" sz="2400" dirty="0" smtClean="0">
                <a:latin typeface="Arial" charset="0"/>
              </a:rPr>
              <a:t>CO I </a:t>
            </a:r>
            <a:r>
              <a:rPr lang="ja-JP" altLang="en-US" sz="2400" dirty="0" smtClean="0">
                <a:latin typeface="Arial" charset="0"/>
              </a:rPr>
              <a:t>関係にある企業などとして、</a:t>
            </a:r>
            <a:endParaRPr lang="en-US" altLang="ja-JP" sz="2400" dirty="0" smtClean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</a:t>
            </a:r>
            <a:r>
              <a:rPr kumimoji="0" lang="ja-JP" altLang="en-US" sz="1400" dirty="0" smtClean="0"/>
              <a:t>、企業名</a:t>
            </a:r>
            <a:r>
              <a:rPr kumimoji="0" lang="ja-JP" altLang="en-US" sz="1400" dirty="0"/>
              <a:t>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417576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顧問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株保有・利益：　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特許使用料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講演料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原稿料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贈答品などの報酬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42603" y="417576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78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Emi Tajiri</cp:lastModifiedBy>
  <cp:revision>99</cp:revision>
  <dcterms:created xsi:type="dcterms:W3CDTF">2000-09-04T17:39:07Z</dcterms:created>
  <dcterms:modified xsi:type="dcterms:W3CDTF">2017-08-04T05:12:02Z</dcterms:modified>
</cp:coreProperties>
</file>