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2018/1/18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2018/1/18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2018/1/18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2018/1/18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2018/1/18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2018/1/18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2018/1/18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2063876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ja-JP" sz="3600" b="1" dirty="0" smtClean="0"/>
              <a:t>第</a:t>
            </a:r>
            <a:r>
              <a:rPr lang="en-US" altLang="ja-JP" sz="3600" b="1" dirty="0" smtClean="0"/>
              <a:t>67</a:t>
            </a:r>
            <a:r>
              <a:rPr lang="ja-JP" altLang="ja-JP" sz="3600" b="1" dirty="0" smtClean="0"/>
              <a:t>回</a:t>
            </a:r>
            <a:r>
              <a:rPr lang="ja-JP" altLang="ja-JP" sz="3600" b="1" dirty="0" smtClean="0"/>
              <a:t>東日本整形災害外科学会</a:t>
            </a:r>
            <a:r>
              <a:rPr lang="ja-JP" altLang="en-US" sz="3600" b="1" dirty="0" smtClean="0"/>
              <a:t>筆頭</a:t>
            </a:r>
            <a:r>
              <a:rPr lang="ja-JP" altLang="en-US" sz="3600" b="1" dirty="0"/>
              <a:t>発表者の</a:t>
            </a:r>
            <a:r>
              <a:rPr lang="en-US" sz="3600" b="1" dirty="0"/>
              <a:t>COI</a:t>
            </a:r>
            <a:r>
              <a:rPr lang="ja-JP" altLang="en-US" sz="3600" b="1" dirty="0" smtClean="0"/>
              <a:t>開示</a:t>
            </a:r>
            <a:endParaRPr lang="en-US" altLang="ja-JP" sz="3600" b="1" dirty="0" smtClean="0"/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2800" dirty="0" smtClean="0"/>
              <a:t>筆頭発表者氏名：</a:t>
            </a:r>
            <a:r>
              <a:rPr lang="en-US" altLang="ja-JP" sz="3200" dirty="0" smtClean="0"/>
              <a:t>○○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4912" y="563343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スライド例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1" y="4637548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演題発表に関連し，開示すべき</a:t>
            </a:r>
            <a:r>
              <a:rPr lang="en-US" sz="2400" dirty="0" smtClean="0"/>
              <a:t>COI</a:t>
            </a:r>
            <a:r>
              <a:rPr lang="ja-JP" altLang="en-US" sz="2400" dirty="0" smtClean="0"/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様式</a:t>
            </a:r>
            <a:r>
              <a:rPr lang="en-US" altLang="ja-JP" sz="2000" b="1" dirty="0" smtClean="0"/>
              <a:t>2-A</a:t>
            </a:r>
            <a:r>
              <a:rPr lang="ja-JP" altLang="en-US" sz="2000" b="1" dirty="0" smtClean="0"/>
              <a:t>　学術講演会口頭発表時、申告すべき</a:t>
            </a:r>
            <a:r>
              <a:rPr lang="en-US" altLang="ja-JP" sz="2000" b="1" dirty="0" smtClean="0"/>
              <a:t>COI</a:t>
            </a:r>
            <a:r>
              <a:rPr lang="ja-JP" altLang="en-US" sz="2000" b="1" dirty="0" smtClean="0"/>
              <a:t>状態がないとき。</a:t>
            </a:r>
          </a:p>
          <a:p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235131" y="537217"/>
            <a:ext cx="8647612" cy="5759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38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staff-tohoku03</dc:creator>
  <cp:lastModifiedBy>staff-tohoku03</cp:lastModifiedBy>
  <cp:revision>11</cp:revision>
  <dcterms:created xsi:type="dcterms:W3CDTF">2012-09-25T09:04:10Z</dcterms:created>
  <dcterms:modified xsi:type="dcterms:W3CDTF">2018-01-18T05:26:29Z</dcterms:modified>
</cp:coreProperties>
</file>