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pPr/>
              <a:t>2018/1/18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3600" b="1" dirty="0" smtClean="0"/>
              <a:t>第</a:t>
            </a:r>
            <a:r>
              <a:rPr lang="en-US" altLang="ja-JP" sz="3600" b="1" dirty="0" smtClean="0"/>
              <a:t>67</a:t>
            </a:r>
            <a:r>
              <a:rPr lang="ja-JP" altLang="ja-JP" sz="3600" b="1" dirty="0" smtClean="0"/>
              <a:t>回</a:t>
            </a:r>
            <a:r>
              <a:rPr lang="ja-JP" altLang="ja-JP" sz="3600" b="1" dirty="0" smtClean="0"/>
              <a:t>東日本整形災害外科学会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227" y="537217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staff-tohoku03</cp:lastModifiedBy>
  <cp:revision>8</cp:revision>
  <dcterms:created xsi:type="dcterms:W3CDTF">2012-09-25T09:04:20Z</dcterms:created>
  <dcterms:modified xsi:type="dcterms:W3CDTF">2018-01-18T05:26:15Z</dcterms:modified>
</cp:coreProperties>
</file>