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03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pPr/>
              <a:t>2019/1/17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3600" b="1" dirty="0" smtClean="0"/>
              <a:t>第</a:t>
            </a:r>
            <a:r>
              <a:rPr lang="en-US" altLang="ja-JP" sz="3600" b="1" smtClean="0"/>
              <a:t>68</a:t>
            </a:r>
            <a:r>
              <a:rPr lang="ja-JP" altLang="ja-JP" sz="3600" b="1" smtClean="0"/>
              <a:t>回</a:t>
            </a:r>
            <a:r>
              <a:rPr lang="ja-JP" altLang="ja-JP" sz="3600" b="1" dirty="0" smtClean="0"/>
              <a:t>東日本整形災害外科学会</a:t>
            </a:r>
            <a:r>
              <a:rPr lang="ja-JP" altLang="en-US" sz="3600" b="1" dirty="0" smtClean="0"/>
              <a:t>筆頭</a:t>
            </a:r>
            <a:r>
              <a:rPr lang="ja-JP" altLang="en-US" sz="3600" b="1" dirty="0"/>
              <a:t>発表者の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dirty="0" smtClean="0"/>
              <a:t>筆頭発表者氏名：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0227" y="537217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演題発表に関連し，開示すべき</a:t>
            </a:r>
            <a:r>
              <a:rPr lang="en-US" dirty="0" smtClean="0"/>
              <a:t>COI</a:t>
            </a:r>
            <a:r>
              <a:rPr lang="ja-JP" altLang="en-US" dirty="0" smtClean="0"/>
              <a:t>関係にある企業等として</a:t>
            </a:r>
            <a:r>
              <a:rPr lang="en-US" altLang="en-US" dirty="0" smtClean="0"/>
              <a:t>、</a:t>
            </a:r>
            <a:endParaRPr lang="ja-JP" altLang="en-US" dirty="0" smtClean="0"/>
          </a:p>
          <a:p>
            <a:pPr>
              <a:lnSpc>
                <a:spcPct val="70000"/>
              </a:lnSpc>
            </a:pPr>
            <a:r>
              <a:rPr lang="ja-JP" altLang="en-US" b="1" dirty="0" smtClean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 smtClean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 smtClean="0"/>
              <a:t>	</a:t>
            </a:r>
            <a:r>
              <a:rPr lang="ja-JP" altLang="en-US" dirty="0" smtClean="0"/>
              <a:t>　　　　　　　　　</a:t>
            </a:r>
            <a:r>
              <a:rPr lang="en-US" altLang="ja-JP" dirty="0" smtClean="0"/>
              <a:t>○</a:t>
            </a:r>
            <a:r>
              <a:rPr lang="en-US" altLang="ja-JP" dirty="0"/>
              <a:t>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</a:t>
            </a:r>
            <a:r>
              <a:rPr lang="ja-JP" altLang="en-US" dirty="0" smtClean="0"/>
              <a:t>：　　　　　　</a:t>
            </a:r>
            <a:r>
              <a:rPr lang="en-US" dirty="0" smtClean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2-B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状態があるとき。</a:t>
            </a:r>
          </a:p>
          <a:p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235131" y="537217"/>
            <a:ext cx="8647612" cy="5759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44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AK17</cp:lastModifiedBy>
  <cp:revision>9</cp:revision>
  <dcterms:created xsi:type="dcterms:W3CDTF">2012-09-25T09:04:20Z</dcterms:created>
  <dcterms:modified xsi:type="dcterms:W3CDTF">2019-01-17T04:25:39Z</dcterms:modified>
</cp:coreProperties>
</file>