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07889" y="747514"/>
            <a:ext cx="6348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東日本</a:t>
            </a:r>
            <a:r>
              <a:rPr lang="ja-JP" altLang="en-US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整形災害外科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学会</a:t>
            </a:r>
            <a:r>
              <a:rPr lang="en-US" altLang="ja-JP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ja-JP" altLang="en-US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0650" y="2146338"/>
            <a:ext cx="7158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●●●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●、 ●●●●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●（◎代表者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発表者全員一括して</a:t>
            </a:r>
            <a:endParaRPr kumimoji="1"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78" y="3642508"/>
            <a:ext cx="82773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講演料：　　　　　　　　　●●製薬　</a:t>
            </a:r>
            <a:endParaRPr kumimoji="1" lang="en-US" altLang="ja-JP" sz="36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原稿料：　　　　　　　　　●●製薬　</a:t>
            </a:r>
            <a:endParaRPr kumimoji="1" lang="en-US" altLang="ja-JP" sz="36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</a:t>
            </a:r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寄附</a:t>
            </a:r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金：　　　　　　●●製薬</a:t>
            </a:r>
            <a:endParaRPr kumimoji="1" lang="en-US" altLang="ja-JP" sz="36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寄付講座所属：　　　　 あり（●●精機）</a:t>
            </a:r>
            <a:endParaRPr kumimoji="1" lang="ja-JP" altLang="en-US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Kazunori Nagura</cp:lastModifiedBy>
  <cp:revision>11</cp:revision>
  <dcterms:created xsi:type="dcterms:W3CDTF">2019-08-16T07:02:34Z</dcterms:created>
  <dcterms:modified xsi:type="dcterms:W3CDTF">2019-08-20T10:01:04Z</dcterms:modified>
</cp:coreProperties>
</file>