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20" d="100"/>
          <a:sy n="120" d="100"/>
        </p:scale>
        <p:origin x="134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41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C5B3-2604-48AC-91E0-E541019C2AE2}" type="datetimeFigureOut">
              <a:rPr kumimoji="1" lang="ja-JP" altLang="en-US" smtClean="0"/>
              <a:t>2019/8/20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1942-CC10-4075-B99A-CE0C6C1F97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3570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C5B3-2604-48AC-91E0-E541019C2AE2}" type="datetimeFigureOut">
              <a:rPr kumimoji="1" lang="ja-JP" altLang="en-US" smtClean="0"/>
              <a:t>2019/8/20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1942-CC10-4075-B99A-CE0C6C1F97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1020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C5B3-2604-48AC-91E0-E541019C2AE2}" type="datetimeFigureOut">
              <a:rPr kumimoji="1" lang="ja-JP" altLang="en-US" smtClean="0"/>
              <a:t>2019/8/20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1942-CC10-4075-B99A-CE0C6C1F97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5500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C5B3-2604-48AC-91E0-E541019C2AE2}" type="datetimeFigureOut">
              <a:rPr kumimoji="1" lang="ja-JP" altLang="en-US" smtClean="0"/>
              <a:t>2019/8/20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1942-CC10-4075-B99A-CE0C6C1F97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37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C5B3-2604-48AC-91E0-E541019C2AE2}" type="datetimeFigureOut">
              <a:rPr kumimoji="1" lang="ja-JP" altLang="en-US" smtClean="0"/>
              <a:t>2019/8/20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1942-CC10-4075-B99A-CE0C6C1F97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192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C5B3-2604-48AC-91E0-E541019C2AE2}" type="datetimeFigureOut">
              <a:rPr kumimoji="1" lang="ja-JP" altLang="en-US" smtClean="0"/>
              <a:t>2019/8/20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1942-CC10-4075-B99A-CE0C6C1F97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6148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C5B3-2604-48AC-91E0-E541019C2AE2}" type="datetimeFigureOut">
              <a:rPr kumimoji="1" lang="ja-JP" altLang="en-US" smtClean="0"/>
              <a:t>2019/8/20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1942-CC10-4075-B99A-CE0C6C1F97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7376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C5B3-2604-48AC-91E0-E541019C2AE2}" type="datetimeFigureOut">
              <a:rPr kumimoji="1" lang="ja-JP" altLang="en-US" smtClean="0"/>
              <a:t>2019/8/20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1942-CC10-4075-B99A-CE0C6C1F97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166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C5B3-2604-48AC-91E0-E541019C2AE2}" type="datetimeFigureOut">
              <a:rPr kumimoji="1" lang="ja-JP" altLang="en-US" smtClean="0"/>
              <a:t>2019/8/20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1942-CC10-4075-B99A-CE0C6C1F97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6565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C5B3-2604-48AC-91E0-E541019C2AE2}" type="datetimeFigureOut">
              <a:rPr kumimoji="1" lang="ja-JP" altLang="en-US" smtClean="0"/>
              <a:t>2019/8/20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1942-CC10-4075-B99A-CE0C6C1F97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7021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3C5B3-2604-48AC-91E0-E541019C2AE2}" type="datetimeFigureOut">
              <a:rPr kumimoji="1" lang="ja-JP" altLang="en-US" smtClean="0"/>
              <a:t>2019/8/20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71942-CC10-4075-B99A-CE0C6C1F97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9697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407889" y="747514"/>
            <a:ext cx="634821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3200" b="1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東日本</a:t>
            </a:r>
            <a:r>
              <a:rPr lang="ja-JP" altLang="en-US" sz="3200" b="1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整形災害外科</a:t>
            </a:r>
            <a:r>
              <a:rPr lang="ja-JP" altLang="en-US" sz="3200" b="1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学会</a:t>
            </a:r>
            <a:r>
              <a:rPr lang="en-US" altLang="ja-JP" sz="3200" b="1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COI</a:t>
            </a:r>
            <a:r>
              <a:rPr lang="ja-JP" altLang="en-US" sz="3200" b="1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開示</a:t>
            </a:r>
            <a:endParaRPr lang="ja-JP" altLang="en-US" sz="3200" b="1" dirty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10650" y="2146338"/>
            <a:ext cx="71587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発表者名　●●●</a:t>
            </a:r>
            <a:r>
              <a:rPr kumimoji="1"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●、 ●●●●</a:t>
            </a:r>
            <a:r>
              <a:rPr kumimoji="1" lang="ja-JP" altLang="en-US" sz="20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</a:t>
            </a:r>
            <a:r>
              <a:rPr kumimoji="1"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kumimoji="1" lang="ja-JP" altLang="en-US" sz="20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◎●</a:t>
            </a:r>
            <a:r>
              <a:rPr kumimoji="1"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●●</a:t>
            </a:r>
            <a:r>
              <a:rPr kumimoji="1" lang="ja-JP" altLang="en-US" sz="20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●（◎代表者</a:t>
            </a:r>
            <a:r>
              <a:rPr kumimoji="1" lang="ja-JP" altLang="en-US" sz="20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endParaRPr kumimoji="1" lang="en-US" altLang="ja-JP" sz="2000" b="1" dirty="0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1" lang="ja-JP" altLang="en-US" sz="20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発表者全員一括して</a:t>
            </a:r>
            <a:endParaRPr kumimoji="1" lang="ja-JP" altLang="en-US" sz="20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24778" y="3642508"/>
            <a:ext cx="827731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講演料：　　　　　　　　　●●製薬　</a:t>
            </a:r>
            <a:endParaRPr kumimoji="1" lang="en-US" altLang="ja-JP" sz="3600" b="1" dirty="0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36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原稿料：　　　　　　　　　●●製薬　</a:t>
            </a:r>
            <a:endParaRPr kumimoji="1" lang="en-US" altLang="ja-JP" sz="3600" b="1" dirty="0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36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奨学</a:t>
            </a:r>
            <a:r>
              <a:rPr kumimoji="1" lang="ja-JP" altLang="en-US" sz="36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寄附</a:t>
            </a:r>
            <a:r>
              <a:rPr kumimoji="1" lang="ja-JP" altLang="en-US" sz="36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金：　　　　　　●●製薬</a:t>
            </a:r>
            <a:endParaRPr kumimoji="1" lang="en-US" altLang="ja-JP" sz="3600" b="1" dirty="0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36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寄付講座所属：　　　　 あり（●●精機）</a:t>
            </a:r>
            <a:endParaRPr kumimoji="1" lang="ja-JP" altLang="en-US" sz="36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251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73</TotalTime>
  <Words>10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HGPｺﾞｼｯｸM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Kazunori Nagura</dc:creator>
  <cp:lastModifiedBy>Kazunori Nagura</cp:lastModifiedBy>
  <cp:revision>11</cp:revision>
  <dcterms:created xsi:type="dcterms:W3CDTF">2019-08-16T07:02:34Z</dcterms:created>
  <dcterms:modified xsi:type="dcterms:W3CDTF">2019-08-20T10:01:04Z</dcterms:modified>
</cp:coreProperties>
</file>