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41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57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02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50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19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14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3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6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56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02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C5B3-2604-48AC-91E0-E541019C2AE2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69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07889" y="747514"/>
            <a:ext cx="63482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東日本</a:t>
            </a:r>
            <a:r>
              <a:rPr lang="ja-JP" altLang="en-US" sz="3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整形災害外科</a:t>
            </a:r>
            <a:r>
              <a:rPr lang="ja-JP" altLang="en-US" sz="3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学会</a:t>
            </a:r>
            <a:r>
              <a:rPr lang="en-US" altLang="ja-JP" sz="3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sz="3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開示</a:t>
            </a:r>
            <a:endParaRPr lang="ja-JP" altLang="en-US" sz="3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10650" y="2361020"/>
            <a:ext cx="7158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　●●●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●、 ●●●●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◎●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●●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●（◎代表者）</a:t>
            </a:r>
            <a:endPara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3123" y="3642508"/>
            <a:ext cx="88498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演台発表に関連し、開示すべき</a:t>
            </a:r>
            <a:endParaRPr kumimoji="1" lang="en-US" altLang="ja-JP" sz="40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4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4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</a:t>
            </a:r>
            <a:r>
              <a:rPr kumimoji="1" lang="ja-JP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</a:t>
            </a:r>
            <a:r>
              <a:rPr kumimoji="1" lang="ja-JP" altLang="en-US" sz="4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はありません。</a:t>
            </a:r>
            <a:endParaRPr kumimoji="1" lang="ja-JP" altLang="en-US" sz="4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5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</TotalTime>
  <Words>26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Kazunori Nagura</dc:creator>
  <cp:lastModifiedBy>Kazunori Nagura</cp:lastModifiedBy>
  <cp:revision>12</cp:revision>
  <dcterms:created xsi:type="dcterms:W3CDTF">2019-08-16T07:02:34Z</dcterms:created>
  <dcterms:modified xsi:type="dcterms:W3CDTF">2019-08-26T12:19:25Z</dcterms:modified>
</cp:coreProperties>
</file>