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0" d="100"/>
          <a:sy n="90" d="100"/>
        </p:scale>
        <p:origin x="-1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0741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135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310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55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4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661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261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3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871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26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370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C5B3-2604-48AC-91E0-E541019C2AE2}" type="datetimeFigureOut">
              <a:rPr kumimoji="1" lang="ja-JP" altLang="en-US" smtClean="0"/>
              <a:pPr/>
              <a:t>2020/7/21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942-CC10-4075-B99A-CE0C6C1F97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96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07889" y="747514"/>
            <a:ext cx="6348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東日本</a:t>
            </a:r>
            <a:r>
              <a:rPr lang="ja-JP" altLang="en-US" sz="3200" b="1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整形災害外科</a:t>
            </a:r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学会</a:t>
            </a:r>
            <a:r>
              <a:rPr lang="en-US" altLang="ja-JP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sz="3200" b="1" dirty="0" smtClean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ja-JP" altLang="en-US" sz="3200" b="1" dirty="0">
              <a:solidFill>
                <a:schemeClr val="bg1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0650" y="2361020"/>
            <a:ext cx="7158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　●●●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●、 ●●●●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◎●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●●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●（◎代表者）</a:t>
            </a:r>
            <a:endParaRPr kumimoji="1"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3123" y="3642508"/>
            <a:ext cx="88498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</a:t>
            </a: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に関連し、開示すべき</a:t>
            </a:r>
            <a:endParaRPr kumimoji="1" lang="en-US" altLang="ja-JP" sz="4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en-US" altLang="ja-JP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</a:t>
            </a: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</a:t>
            </a:r>
            <a:r>
              <a:rPr kumimoji="1" lang="ja-JP" altLang="en-US" sz="4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はありません。</a:t>
            </a:r>
            <a:endParaRPr kumimoji="1" lang="ja-JP" altLang="en-US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51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 Nagura</dc:creator>
  <cp:lastModifiedBy>Ace</cp:lastModifiedBy>
  <cp:revision>13</cp:revision>
  <dcterms:created xsi:type="dcterms:W3CDTF">2019-08-16T07:02:34Z</dcterms:created>
  <dcterms:modified xsi:type="dcterms:W3CDTF">2020-07-21T05:06:09Z</dcterms:modified>
</cp:coreProperties>
</file>