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4630" autoAdjust="0"/>
  </p:normalViewPr>
  <p:slideViewPr>
    <p:cSldViewPr>
      <p:cViewPr varScale="1">
        <p:scale>
          <a:sx n="61" d="100"/>
          <a:sy n="61" d="100"/>
        </p:scale>
        <p:origin x="97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2023/6/29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07504" y="122914"/>
            <a:ext cx="8784976" cy="3447098"/>
          </a:xfrm>
          <a:prstGeom prst="roundRect">
            <a:avLst>
              <a:gd name="adj" fmla="val 574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68th Annual Meeting of the Japan Society of Human Genetics </a:t>
            </a: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2023-06-29T05:11:29Z</dcterms:modified>
</cp:coreProperties>
</file>