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4" autoAdjust="0"/>
    <p:restoredTop sz="94630" autoAdjust="0"/>
  </p:normalViewPr>
  <p:slideViewPr>
    <p:cSldViewPr>
      <p:cViewPr varScale="1">
        <p:scale>
          <a:sx n="61" d="100"/>
          <a:sy n="61" d="100"/>
        </p:scale>
        <p:origin x="97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DEA8FF7-60AD-4DEE-8C79-435A21DD8895}" type="datetimeFigureOut">
              <a:rPr lang="ja-JP" altLang="en-US"/>
              <a:pPr>
                <a:defRPr/>
              </a:pPr>
              <a:t>2023/6/29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9F1976D-ED45-45CE-9081-04516BD307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8270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9D3AF-0A2A-4DD6-8317-56CC2C9E9125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694C4-8145-439F-9EB9-76A5D8227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948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テキスト ボックス 4"/>
          <p:cNvSpPr txBox="1">
            <a:spLocks noChangeArrowheads="1"/>
          </p:cNvSpPr>
          <p:nvPr/>
        </p:nvSpPr>
        <p:spPr bwMode="auto">
          <a:xfrm>
            <a:off x="494357" y="5098831"/>
            <a:ext cx="82073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We have no financial relationships to disclose</a:t>
            </a:r>
            <a:r>
              <a:rPr lang="en-US" altLang="ja-JP" sz="3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for this presentation 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79512" y="332656"/>
            <a:ext cx="8784976" cy="4248472"/>
          </a:xfrm>
          <a:prstGeom prst="roundRect">
            <a:avLst>
              <a:gd name="adj" fmla="val 3057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endParaRPr lang="en-US" altLang="ja-JP" sz="2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68th Annual Meeting of the Japan Society of Human Genetics</a:t>
            </a:r>
            <a:endParaRPr lang="en-US" altLang="ja-JP" sz="2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3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Conflict of Interest Disclosure</a:t>
            </a:r>
          </a:p>
          <a:p>
            <a:pPr lvl="0"/>
            <a:endParaRPr lang="en-US" altLang="ja-JP" sz="28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Primary Author: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Authors: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</a:p>
          <a:p>
            <a:pPr lvl="0" algn="ctr"/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5216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2019-03-20T06:16:08Z</dcterms:created>
  <dcterms:modified xsi:type="dcterms:W3CDTF">2023-06-29T05:11:22Z</dcterms:modified>
</cp:coreProperties>
</file>