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19" userDrawn="1">
          <p15:clr>
            <a:srgbClr val="A4A3A4"/>
          </p15:clr>
        </p15:guide>
        <p15:guide id="4" pos="70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 varScale="1">
        <p:scale>
          <a:sx n="71" d="100"/>
          <a:sy n="71" d="100"/>
        </p:scale>
        <p:origin x="460" y="56"/>
      </p:cViewPr>
      <p:guideLst>
        <p:guide orient="horz" pos="2160"/>
        <p:guide pos="3840"/>
        <p:guide pos="619"/>
        <p:guide pos="70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2023/8/2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2018358" y="5098832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82663" y="332656"/>
            <a:ext cx="10226675" cy="4248472"/>
          </a:xfrm>
          <a:prstGeom prst="roundRect">
            <a:avLst>
              <a:gd name="adj" fmla="val 8016"/>
            </a:avLst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Human Genetics Asia 2023</a:t>
            </a:r>
          </a:p>
          <a:p>
            <a:pPr lvl="0" algn="ctr"/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52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星野 恭子</cp:lastModifiedBy>
  <cp:revision>44</cp:revision>
  <cp:lastPrinted>2017-10-18T07:22:39Z</cp:lastPrinted>
  <dcterms:created xsi:type="dcterms:W3CDTF">2009-08-26T23:44:44Z</dcterms:created>
  <dcterms:modified xsi:type="dcterms:W3CDTF">2023-08-02T13:47:28Z</dcterms:modified>
</cp:coreProperties>
</file>