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30" autoAdjust="0"/>
  </p:normalViewPr>
  <p:slideViewPr>
    <p:cSldViewPr>
      <p:cViewPr varScale="1">
        <p:scale>
          <a:sx n="71" d="100"/>
          <a:sy n="71" d="100"/>
        </p:scale>
        <p:origin x="11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2023/8/2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468313" y="188640"/>
            <a:ext cx="8280400" cy="584775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Human Genetics Asia 2023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68313" y="1414696"/>
            <a:ext cx="8280400" cy="107721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 have no financial relationships </a:t>
            </a:r>
          </a:p>
          <a:p>
            <a:pPr algn="ctr">
              <a:defRPr/>
            </a:pP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 disclose.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68313" y="3002588"/>
            <a:ext cx="8280400" cy="341632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 conflict of Interest disclosure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Post  of  executive /consultant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AB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Stocks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Patent royalties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Consigned research fund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EF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Stage moneys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GH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Medical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Manuscript fees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Scholarship donation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Endowed chair belongs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Other rewards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                        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0" y="2491914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</a:t>
            </a:r>
            <a:endParaRPr lang="ja-JP" altLang="en-US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-5248" y="3736157"/>
            <a:ext cx="1547664" cy="196172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500" b="1" dirty="0">
                <a:solidFill>
                  <a:srgbClr val="FF0000"/>
                </a:solidFill>
              </a:rPr>
              <a:t>Only items in COI relationship that should be disclosed before 3 years </a:t>
            </a:r>
            <a:endParaRPr lang="en-US" altLang="ja-JP" sz="1500" dirty="0">
              <a:solidFill>
                <a:srgbClr val="FF0000"/>
              </a:solidFill>
            </a:endParaRPr>
          </a:p>
          <a:p>
            <a:pPr algn="ctr"/>
            <a:r>
              <a:rPr lang="en-US" altLang="ja-JP" sz="1500" b="1" dirty="0">
                <a:solidFill>
                  <a:srgbClr val="FF0000"/>
                </a:solidFill>
              </a:rPr>
              <a:t>must be written. </a:t>
            </a:r>
            <a:endParaRPr lang="ja-JP" altLang="en-US" sz="1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297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106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星野 恭子</cp:lastModifiedBy>
  <cp:revision>44</cp:revision>
  <cp:lastPrinted>2017-10-18T07:22:39Z</cp:lastPrinted>
  <dcterms:created xsi:type="dcterms:W3CDTF">2009-08-26T23:44:44Z</dcterms:created>
  <dcterms:modified xsi:type="dcterms:W3CDTF">2023-08-02T13:22:22Z</dcterms:modified>
</cp:coreProperties>
</file>