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19" userDrawn="1">
          <p15:clr>
            <a:srgbClr val="A4A3A4"/>
          </p15:clr>
        </p15:guide>
        <p15:guide id="4" pos="70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30" autoAdjust="0"/>
  </p:normalViewPr>
  <p:slideViewPr>
    <p:cSldViewPr>
      <p:cViewPr varScale="1">
        <p:scale>
          <a:sx n="71" d="100"/>
          <a:sy n="71" d="100"/>
        </p:scale>
        <p:origin x="460" y="36"/>
      </p:cViewPr>
      <p:guideLst>
        <p:guide orient="horz" pos="2160"/>
        <p:guide pos="3840"/>
        <p:guide pos="619"/>
        <p:guide pos="70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2023/8/2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982663" y="116632"/>
            <a:ext cx="10226675" cy="3249646"/>
          </a:xfrm>
          <a:prstGeom prst="roundRect">
            <a:avLst>
              <a:gd name="adj" fmla="val 12529"/>
            </a:avLst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Human Genetics Asia 2023</a:t>
            </a:r>
          </a:p>
          <a:p>
            <a:pPr lvl="0" algn="ctr"/>
            <a:endParaRPr lang="en-US" altLang="ja-JP" sz="2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/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Co-authors: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524000" y="3582302"/>
            <a:ext cx="913158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 conflict of Interest disclosure for this presentation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Post  of  executive /consultant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Stocks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 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   	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Patent royalties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Consigned research fund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EF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Stage moneys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GH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Medical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Manuscript fees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Scholarship donation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Endowed chair belongs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Other rewards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                       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554275" y="4293096"/>
            <a:ext cx="1669803" cy="147936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500" b="1" dirty="0">
                <a:solidFill>
                  <a:srgbClr val="FF0000"/>
                </a:solidFill>
              </a:rPr>
              <a:t>Only items in COI relationship that should be disclosed before 3 years </a:t>
            </a:r>
            <a:endParaRPr lang="en-US" altLang="ja-JP" sz="1500" dirty="0">
              <a:solidFill>
                <a:srgbClr val="FF0000"/>
              </a:solidFill>
            </a:endParaRPr>
          </a:p>
          <a:p>
            <a:pPr algn="ctr"/>
            <a:r>
              <a:rPr lang="en-US" altLang="ja-JP" sz="1500" b="1" dirty="0">
                <a:solidFill>
                  <a:srgbClr val="FF0000"/>
                </a:solidFill>
              </a:rPr>
              <a:t>must be written.</a:t>
            </a:r>
            <a:r>
              <a:rPr lang="en-US" altLang="ja-JP" sz="1600" b="1" dirty="0">
                <a:solidFill>
                  <a:srgbClr val="FF0000"/>
                </a:solidFill>
              </a:rPr>
              <a:t> 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150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149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星野 恭子</cp:lastModifiedBy>
  <cp:revision>45</cp:revision>
  <cp:lastPrinted>2017-10-18T07:22:39Z</cp:lastPrinted>
  <dcterms:created xsi:type="dcterms:W3CDTF">2009-08-26T23:44:44Z</dcterms:created>
  <dcterms:modified xsi:type="dcterms:W3CDTF">2023-08-02T13:48:01Z</dcterms:modified>
</cp:coreProperties>
</file>