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81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97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6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0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75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9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51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2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69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99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6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図 8" descr="ISBRA2018スライド_cc-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3"/>
          <p:cNvSpPr txBox="1"/>
          <p:nvPr/>
        </p:nvSpPr>
        <p:spPr>
          <a:xfrm>
            <a:off x="593558" y="376607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400" dirty="0"/>
              <a:t>Consultancy/advisory role for: XXX, Inc.</a:t>
            </a:r>
          </a:p>
          <a:p>
            <a:pPr algn="l"/>
            <a:r>
              <a:rPr lang="en-US" altLang="ja-JP" sz="2400" dirty="0"/>
              <a:t>Patents and royalties from: YYY, Inc.</a:t>
            </a:r>
          </a:p>
          <a:p>
            <a:pPr algn="l"/>
            <a:r>
              <a:rPr lang="en-US" altLang="ja-JP" sz="2400" dirty="0"/>
              <a:t>Honoraria from: ZZZ Corporation</a:t>
            </a:r>
          </a:p>
          <a:p>
            <a:pPr algn="l"/>
            <a:r>
              <a:rPr lang="en-US" altLang="ja-JP" sz="2400" dirty="0"/>
              <a:t>Grant/Research funding from: XXX Corporation</a:t>
            </a:r>
          </a:p>
          <a:p>
            <a:pPr algn="l"/>
            <a:r>
              <a:rPr lang="en-US" altLang="ja-JP" sz="2400" dirty="0"/>
              <a:t>Employee of: YYY Corporation</a:t>
            </a:r>
          </a:p>
          <a:p>
            <a:pPr algn="l"/>
            <a:r>
              <a:rPr lang="en-US" altLang="ja-JP" sz="2400" dirty="0"/>
              <a:t>Other remuneration from: ZZZ Corporation</a:t>
            </a:r>
          </a:p>
        </p:txBody>
      </p:sp>
      <p:sp>
        <p:nvSpPr>
          <p:cNvPr id="4" name="テキスト ボックス 4"/>
          <p:cNvSpPr txBox="1"/>
          <p:nvPr/>
        </p:nvSpPr>
        <p:spPr>
          <a:xfrm>
            <a:off x="-18002" y="96615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5"/>
          <p:cNvSpPr txBox="1"/>
          <p:nvPr/>
        </p:nvSpPr>
        <p:spPr>
          <a:xfrm>
            <a:off x="18002" y="20267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6"/>
          <p:cNvSpPr txBox="1"/>
          <p:nvPr/>
        </p:nvSpPr>
        <p:spPr>
          <a:xfrm>
            <a:off x="7074278" y="5631017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 smtClean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テキスト ボックス 7"/>
          <p:cNvSpPr txBox="1"/>
          <p:nvPr/>
        </p:nvSpPr>
        <p:spPr>
          <a:xfrm>
            <a:off x="-16278" y="275866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40748322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Helvetica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カブシキガイシャ ストリームス</dc:creator>
  <cp:lastModifiedBy>Kyoko Hoshino</cp:lastModifiedBy>
  <cp:revision>6</cp:revision>
  <dcterms:created xsi:type="dcterms:W3CDTF">2018-03-16T08:21:05Z</dcterms:created>
  <dcterms:modified xsi:type="dcterms:W3CDTF">2018-08-14T08:24:21Z</dcterms:modified>
</cp:coreProperties>
</file>