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10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814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974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36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00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75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39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51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29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697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993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466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75F21-D280-ED4D-9C5C-C2F176A2E0F2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F1051-05DA-434B-AA98-FC53A35A2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9" name="図 8" descr="ISBRA2018スライド_cc-2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5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/>
          <p:nvPr/>
        </p:nvSpPr>
        <p:spPr>
          <a:xfrm>
            <a:off x="-18002" y="966150"/>
            <a:ext cx="9144000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Disclosure of Conflict of Interest</a:t>
            </a:r>
            <a:endParaRPr kumimoji="1" lang="ja-JP" alt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8" name="テキスト ボックス 3"/>
          <p:cNvSpPr txBox="1"/>
          <p:nvPr/>
        </p:nvSpPr>
        <p:spPr>
          <a:xfrm>
            <a:off x="611560" y="3462225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author(s) has/have no COI</a:t>
            </a:r>
          </a:p>
          <a:p>
            <a:r>
              <a:rPr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regard to the presentation.</a:t>
            </a:r>
          </a:p>
        </p:txBody>
      </p:sp>
      <p:sp>
        <p:nvSpPr>
          <p:cNvPr id="9" name="テキスト ボックス 6"/>
          <p:cNvSpPr txBox="1"/>
          <p:nvPr/>
        </p:nvSpPr>
        <p:spPr>
          <a:xfrm>
            <a:off x="7074278" y="5631017"/>
            <a:ext cx="1638590" cy="461665"/>
          </a:xfrm>
          <a:prstGeom prst="rect">
            <a:avLst/>
          </a:prstGeom>
          <a:solidFill>
            <a:srgbClr val="FF0000"/>
          </a:solidFill>
          <a:ln w="12700">
            <a:noFill/>
          </a:ln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 smtClean="0">
                <a:solidFill>
                  <a:schemeClr val="bg1"/>
                </a:solidFill>
                <a:latin typeface="Helvetica" pitchFamily="2" charset="0"/>
              </a:rPr>
              <a:t>EXAMPLE</a:t>
            </a:r>
            <a:endParaRPr kumimoji="1" lang="ja-JP" altLang="en-US" sz="24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2" name="テキスト ボックス 5"/>
          <p:cNvSpPr txBox="1"/>
          <p:nvPr/>
        </p:nvSpPr>
        <p:spPr>
          <a:xfrm>
            <a:off x="18002" y="202671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Name(s) of the author(s): XXXXX </a:t>
            </a:r>
            <a:r>
              <a:rPr lang="en-US" altLang="ja-JP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XXXXX</a:t>
            </a:r>
            <a:endParaRPr lang="en-US" altLang="ja-JP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483222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 Unicode MS</vt:lpstr>
      <vt:lpstr>ＭＳ Ｐゴシック</vt:lpstr>
      <vt:lpstr>Arial</vt:lpstr>
      <vt:lpstr>Calibri</vt:lpstr>
      <vt:lpstr>Helvetica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カブシキガイシャ ストリームス</dc:creator>
  <cp:lastModifiedBy>Kyoko Hoshino</cp:lastModifiedBy>
  <cp:revision>6</cp:revision>
  <dcterms:created xsi:type="dcterms:W3CDTF">2018-03-16T08:21:05Z</dcterms:created>
  <dcterms:modified xsi:type="dcterms:W3CDTF">2018-08-14T08:24:25Z</dcterms:modified>
</cp:coreProperties>
</file>