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92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96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27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47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1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43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71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69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14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82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6033A-D2AD-418B-81F0-78B6FF434018}" type="datetimeFigureOut">
              <a:rPr kumimoji="1" lang="ja-JP" altLang="en-US" smtClean="0"/>
              <a:t>2016/5/24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842B-7C08-48A0-A6F9-24C6831FEE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58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79387" y="1268760"/>
            <a:ext cx="8785225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ja-JP" sz="3200" b="1" dirty="0" smtClean="0">
                <a:latin typeface="+mj-lt"/>
                <a:ea typeface="ＭＳ Ｐゴシック" pitchFamily="50" charset="-128"/>
              </a:rPr>
              <a:t>Disclosure of the Conflict of Interest</a:t>
            </a:r>
          </a:p>
          <a:p>
            <a:pPr algn="ctr" eaLnBrk="1" hangingPunct="1">
              <a:defRPr/>
            </a:pPr>
            <a:endParaRPr lang="en-US" altLang="ja-JP" sz="3200" b="1" dirty="0" smtClean="0">
              <a:latin typeface="+mj-lt"/>
              <a:ea typeface="ＭＳ Ｐゴシック" pitchFamily="50" charset="-128"/>
            </a:endParaRPr>
          </a:p>
          <a:p>
            <a:pPr marL="1079500" indent="-1079500" eaLnBrk="1" hangingPunct="1">
              <a:defRPr/>
            </a:pPr>
            <a:r>
              <a:rPr lang="en-US" altLang="ja-JP" sz="3200" b="1" dirty="0" smtClean="0">
                <a:latin typeface="+mj-lt"/>
                <a:ea typeface="ＭＳ Ｐゴシック" pitchFamily="50" charset="-128"/>
              </a:rPr>
              <a:t>	First author: </a:t>
            </a:r>
          </a:p>
          <a:p>
            <a:pPr algn="ctr" eaLnBrk="1" hangingPunct="1">
              <a:defRPr/>
            </a:pPr>
            <a:r>
              <a:rPr lang="en-US" altLang="ja-JP" sz="2400" b="1" dirty="0" smtClean="0">
                <a:latin typeface="+mj-lt"/>
                <a:ea typeface="ＭＳ Ｐゴシック" pitchFamily="50" charset="-128"/>
              </a:rPr>
              <a:t/>
            </a:r>
            <a:br>
              <a:rPr lang="en-US" altLang="ja-JP" sz="2400" b="1" dirty="0" smtClean="0">
                <a:latin typeface="+mj-lt"/>
                <a:ea typeface="ＭＳ Ｐゴシック" pitchFamily="50" charset="-128"/>
              </a:rPr>
            </a:br>
            <a:endParaRPr lang="en-US" altLang="ja-JP" sz="1000" b="1" dirty="0" smtClean="0">
              <a:latin typeface="+mj-lt"/>
              <a:ea typeface="ＭＳ Ｐゴシック" pitchFamily="50" charset="-128"/>
            </a:endParaRPr>
          </a:p>
          <a:p>
            <a:pPr marL="723900" indent="-723900" eaLnBrk="1" hangingPunct="1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	In 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relation to this presentation, I declare the following, </a:t>
            </a:r>
            <a:endParaRPr lang="en-US" altLang="ja-JP" sz="2400" dirty="0" smtClean="0">
              <a:latin typeface="+mj-lt"/>
              <a:ea typeface="ＭＳ Ｐゴシック" pitchFamily="50" charset="-128"/>
            </a:endParaRPr>
          </a:p>
          <a:p>
            <a:pPr marL="723900" indent="-723900" eaLnBrk="1" hangingPunct="1">
              <a:defRPr/>
            </a:pPr>
            <a:r>
              <a:rPr lang="en-US" altLang="ja-JP" sz="2400" dirty="0">
                <a:latin typeface="+mj-lt"/>
                <a:ea typeface="ＭＳ Ｐゴシック" pitchFamily="50" charset="-128"/>
              </a:rPr>
              <a:t>	</a:t>
            </a: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real 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or perceived conflicts of interest:</a:t>
            </a:r>
          </a:p>
          <a:p>
            <a:pPr eaLnBrk="1" hangingPunct="1">
              <a:defRPr/>
            </a:pPr>
            <a:r>
              <a:rPr lang="en-US" altLang="ja-JP" sz="2400" dirty="0">
                <a:latin typeface="+mj-lt"/>
                <a:ea typeface="ＭＳ Ｐゴシック" pitchFamily="50" charset="-128"/>
              </a:rPr>
              <a:t> 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+mj-lt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Advisor: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+mj-lt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Honoraria: 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+mj-lt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Grants for commissioned/joint research: 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+mj-lt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Scholarship grants: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260648"/>
            <a:ext cx="6496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r>
              <a:rPr lang="en-US" altLang="ja-JP" dirty="0" smtClean="0"/>
              <a:t>th</a:t>
            </a:r>
            <a:r>
              <a:rPr kumimoji="1" lang="en-US" altLang="ja-JP" dirty="0" smtClean="0"/>
              <a:t> Internationa</a:t>
            </a:r>
            <a:r>
              <a:rPr lang="en-US" altLang="ja-JP" dirty="0" smtClean="0"/>
              <a:t>l Symposium on Urolithiasis </a:t>
            </a:r>
          </a:p>
          <a:p>
            <a:r>
              <a:rPr lang="en-US" altLang="ja-JP" dirty="0" smtClean="0"/>
              <a:t>26th Annual Meeting of Japanese Society on Urolithiasis Research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339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9388" y="1772816"/>
            <a:ext cx="8785225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ja-JP" sz="3200" b="1" dirty="0">
                <a:latin typeface="+mj-lt"/>
                <a:ea typeface="ＭＳ Ｐゴシック" pitchFamily="50" charset="-128"/>
              </a:rPr>
              <a:t>Disclosure of the Conflict of Interest</a:t>
            </a:r>
          </a:p>
          <a:p>
            <a:pPr algn="ctr" eaLnBrk="1" hangingPunct="1">
              <a:defRPr/>
            </a:pPr>
            <a:endParaRPr lang="en-US" altLang="ja-JP" sz="3200" b="1" dirty="0">
              <a:latin typeface="+mj-lt"/>
              <a:ea typeface="ＭＳ Ｐゴシック" pitchFamily="50" charset="-128"/>
            </a:endParaRPr>
          </a:p>
          <a:p>
            <a:pPr marL="1079500" indent="-1079500" eaLnBrk="1" hangingPunct="1">
              <a:defRPr/>
            </a:pPr>
            <a:r>
              <a:rPr lang="en-US" altLang="ja-JP" sz="3200" b="1" dirty="0" smtClean="0">
                <a:latin typeface="+mj-lt"/>
                <a:ea typeface="ＭＳ Ｐゴシック" pitchFamily="50" charset="-128"/>
              </a:rPr>
              <a:t>	First author:</a:t>
            </a:r>
            <a:endParaRPr lang="en-US" altLang="ja-JP" sz="3200" b="1" dirty="0">
              <a:latin typeface="+mj-lt"/>
              <a:ea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en-US" altLang="ja-JP" sz="2400" b="1" dirty="0" smtClean="0">
                <a:latin typeface="+mj-lt"/>
                <a:ea typeface="ＭＳ Ｐゴシック" pitchFamily="50" charset="-128"/>
              </a:rPr>
              <a:t/>
            </a:r>
            <a:br>
              <a:rPr lang="en-US" altLang="ja-JP" sz="2400" b="1" dirty="0" smtClean="0">
                <a:latin typeface="+mj-lt"/>
                <a:ea typeface="ＭＳ Ｐゴシック" pitchFamily="50" charset="-128"/>
              </a:rPr>
            </a:br>
            <a:endParaRPr lang="en-US" altLang="ja-JP" sz="1000" b="1" dirty="0" smtClean="0">
              <a:latin typeface="+mj-lt"/>
              <a:ea typeface="ＭＳ Ｐゴシック" pitchFamily="50" charset="-128"/>
            </a:endParaRPr>
          </a:p>
          <a:p>
            <a:pPr marL="1079500" indent="-1079500" eaLnBrk="1" hangingPunct="1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	In 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relation to this presentation, </a:t>
            </a:r>
            <a:endParaRPr lang="en-US" altLang="ja-JP" sz="2400" dirty="0" smtClean="0">
              <a:latin typeface="+mj-lt"/>
              <a:ea typeface="ＭＳ Ｐゴシック" pitchFamily="50" charset="-128"/>
            </a:endParaRPr>
          </a:p>
          <a:p>
            <a:pPr marL="1079500" indent="-1079500" eaLnBrk="1" hangingPunct="1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	I 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declare that there are no conflicts of interest.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260648"/>
            <a:ext cx="6496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r>
              <a:rPr lang="en-US" altLang="ja-JP" dirty="0" smtClean="0"/>
              <a:t>th</a:t>
            </a:r>
            <a:r>
              <a:rPr kumimoji="1" lang="en-US" altLang="ja-JP" dirty="0" smtClean="0"/>
              <a:t> Internationa</a:t>
            </a:r>
            <a:r>
              <a:rPr lang="en-US" altLang="ja-JP" dirty="0" smtClean="0"/>
              <a:t>l Symposium on Urolithiasis </a:t>
            </a:r>
          </a:p>
          <a:p>
            <a:r>
              <a:rPr lang="en-US" altLang="ja-JP" dirty="0" smtClean="0"/>
              <a:t>26th Annual Meeting of Japanese Society on Urolithiasis Research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217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</Words>
  <Application>Microsoft Office PowerPoint</Application>
  <PresentationFormat>画面に合わせる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Hitomi Iwaizako</dc:creator>
  <cp:lastModifiedBy>Hitomi Iwaizako</cp:lastModifiedBy>
  <cp:revision>1</cp:revision>
  <dcterms:created xsi:type="dcterms:W3CDTF">2016-05-24T02:04:01Z</dcterms:created>
  <dcterms:modified xsi:type="dcterms:W3CDTF">2016-05-24T02:07:57Z</dcterms:modified>
</cp:coreProperties>
</file>