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9923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3396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199984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9027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43147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87914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10433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57771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956694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96144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43682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6033A-D2AD-418B-81F0-78B6FF434018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F842B-7C08-48A0-A6F9-24C6831FEEE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0458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79388" y="1772816"/>
            <a:ext cx="8785225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ja-JP" sz="3200" b="1" dirty="0">
                <a:latin typeface="+mj-lt"/>
                <a:ea typeface="ＭＳ Ｐゴシック" pitchFamily="50" charset="-128"/>
              </a:rPr>
              <a:t>Disclosure of the Conflict of Interest</a:t>
            </a:r>
          </a:p>
          <a:p>
            <a:pPr algn="ctr" eaLnBrk="1" hangingPunct="1">
              <a:defRPr/>
            </a:pPr>
            <a:endParaRPr lang="en-US" altLang="ja-JP" sz="3200" b="1" dirty="0">
              <a:latin typeface="+mj-lt"/>
              <a:ea typeface="ＭＳ Ｐゴシック" pitchFamily="50" charset="-128"/>
            </a:endParaRPr>
          </a:p>
          <a:p>
            <a:pPr marL="1079500" indent="-1079500" eaLnBrk="1" hangingPunct="1">
              <a:defRPr/>
            </a:pPr>
            <a:r>
              <a:rPr lang="en-US" altLang="ja-JP" sz="3200" b="1" dirty="0" smtClean="0">
                <a:latin typeface="+mj-lt"/>
                <a:ea typeface="ＭＳ Ｐゴシック" pitchFamily="50" charset="-128"/>
              </a:rPr>
              <a:t>	First author:</a:t>
            </a:r>
            <a:endParaRPr lang="en-US" altLang="ja-JP" sz="3200" b="1" dirty="0">
              <a:latin typeface="+mj-lt"/>
              <a:ea typeface="ＭＳ Ｐゴシック" pitchFamily="50" charset="-128"/>
            </a:endParaRPr>
          </a:p>
          <a:p>
            <a:pPr algn="ctr" eaLnBrk="1" hangingPunct="1">
              <a:defRPr/>
            </a:pPr>
            <a:r>
              <a:rPr lang="en-US" altLang="ja-JP" sz="2400" b="1" dirty="0" smtClean="0">
                <a:latin typeface="+mj-lt"/>
                <a:ea typeface="ＭＳ Ｐゴシック" pitchFamily="50" charset="-128"/>
              </a:rPr>
              <a:t/>
            </a:r>
            <a:br>
              <a:rPr lang="en-US" altLang="ja-JP" sz="2400" b="1" dirty="0" smtClean="0">
                <a:latin typeface="+mj-lt"/>
                <a:ea typeface="ＭＳ Ｐゴシック" pitchFamily="50" charset="-128"/>
              </a:rPr>
            </a:br>
            <a:endParaRPr lang="en-US" altLang="ja-JP" sz="1000" b="1" dirty="0" smtClean="0">
              <a:latin typeface="+mj-lt"/>
              <a:ea typeface="ＭＳ Ｐゴシック" pitchFamily="50" charset="-128"/>
            </a:endParaRPr>
          </a:p>
          <a:p>
            <a:pPr marL="1079500" indent="-1079500" eaLnBrk="1" hangingPunct="1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	In </a:t>
            </a:r>
            <a:r>
              <a:rPr lang="en-US" altLang="ja-JP" sz="2400" dirty="0">
                <a:latin typeface="+mj-lt"/>
                <a:ea typeface="ＭＳ Ｐゴシック" pitchFamily="50" charset="-128"/>
              </a:rPr>
              <a:t>relation to this presentation, </a:t>
            </a:r>
            <a:endParaRPr lang="en-US" altLang="ja-JP" sz="2400" dirty="0" smtClean="0">
              <a:latin typeface="+mj-lt"/>
              <a:ea typeface="ＭＳ Ｐゴシック" pitchFamily="50" charset="-128"/>
            </a:endParaRPr>
          </a:p>
          <a:p>
            <a:pPr marL="1079500" indent="-1079500" eaLnBrk="1" hangingPunct="1">
              <a:defRPr/>
            </a:pPr>
            <a:r>
              <a:rPr lang="en-US" altLang="ja-JP" sz="2400" dirty="0" smtClean="0">
                <a:latin typeface="+mj-lt"/>
                <a:ea typeface="ＭＳ Ｐゴシック" pitchFamily="50" charset="-128"/>
              </a:rPr>
              <a:t>	I </a:t>
            </a:r>
            <a:r>
              <a:rPr lang="en-US" altLang="ja-JP" sz="2400" dirty="0">
                <a:latin typeface="+mj-lt"/>
                <a:ea typeface="ＭＳ Ｐゴシック" pitchFamily="50" charset="-128"/>
              </a:rPr>
              <a:t>declare that there are no conflicts of interest.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260648"/>
            <a:ext cx="64965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13</a:t>
            </a:r>
            <a:r>
              <a:rPr lang="en-US" altLang="ja-JP" dirty="0" smtClean="0"/>
              <a:t>th</a:t>
            </a:r>
            <a:r>
              <a:rPr kumimoji="1" lang="en-US" altLang="ja-JP" dirty="0" smtClean="0"/>
              <a:t> Internationa</a:t>
            </a:r>
            <a:r>
              <a:rPr lang="en-US" altLang="ja-JP" dirty="0" smtClean="0"/>
              <a:t>l Symposium on Urolithiasis </a:t>
            </a:r>
          </a:p>
          <a:p>
            <a:r>
              <a:rPr lang="en-US" altLang="ja-JP" dirty="0" smtClean="0"/>
              <a:t>26th Annual Meeting of Japanese Society on Urolithiasis Research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977217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Hitomi Iwaizako</dc:creator>
  <cp:lastModifiedBy>Ace</cp:lastModifiedBy>
  <cp:revision>2</cp:revision>
  <dcterms:created xsi:type="dcterms:W3CDTF">2016-05-24T02:04:01Z</dcterms:created>
  <dcterms:modified xsi:type="dcterms:W3CDTF">2016-06-16T06:58:57Z</dcterms:modified>
</cp:coreProperties>
</file>