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992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339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9998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027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3147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8791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104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7771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566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614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368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045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79387" y="1268760"/>
            <a:ext cx="8785225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Disclosure of the Conflict of Interest</a:t>
            </a:r>
          </a:p>
          <a:p>
            <a:pPr algn="ctr" eaLnBrk="1" hangingPunct="1">
              <a:defRPr/>
            </a:pPr>
            <a:endParaRPr lang="en-US" altLang="ja-JP" sz="3200" b="1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	First author: </a:t>
            </a:r>
          </a:p>
          <a:p>
            <a:pPr algn="ctr" eaLnBrk="1" hangingPunct="1">
              <a:defRPr/>
            </a:pPr>
            <a:r>
              <a:rPr lang="en-US" altLang="ja-JP" sz="2400" b="1" dirty="0" smtClean="0">
                <a:latin typeface="+mj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latin typeface="+mj-lt"/>
                <a:ea typeface="ＭＳ Ｐゴシック" pitchFamily="50" charset="-128"/>
              </a:rPr>
            </a:br>
            <a:endParaRPr lang="en-US" altLang="ja-JP" sz="1000" b="1" dirty="0" smtClean="0">
              <a:latin typeface="+mj-lt"/>
              <a:ea typeface="ＭＳ Ｐゴシック" pitchFamily="50" charset="-128"/>
            </a:endParaRPr>
          </a:p>
          <a:p>
            <a:pPr marL="723900" indent="-7239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In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relation to this presentation, I declare the following, </a:t>
            </a:r>
            <a:endParaRPr lang="en-US" altLang="ja-JP" sz="2400" dirty="0" smtClean="0">
              <a:latin typeface="+mj-lt"/>
              <a:ea typeface="ＭＳ Ｐゴシック" pitchFamily="50" charset="-128"/>
            </a:endParaRPr>
          </a:p>
          <a:p>
            <a:pPr marL="723900" indent="-723900" eaLnBrk="1" hangingPunct="1">
              <a:defRPr/>
            </a:pPr>
            <a:r>
              <a:rPr lang="en-US" altLang="ja-JP" sz="2400" dirty="0">
                <a:latin typeface="+mj-lt"/>
                <a:ea typeface="ＭＳ Ｐゴシック" pitchFamily="50" charset="-128"/>
              </a:rPr>
              <a:t>	</a:t>
            </a: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real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or perceived conflicts of interest:</a:t>
            </a:r>
          </a:p>
          <a:p>
            <a:pPr eaLnBrk="1" hangingPunct="1">
              <a:defRPr/>
            </a:pPr>
            <a:r>
              <a:rPr lang="en-US" altLang="ja-JP" sz="2400" dirty="0">
                <a:latin typeface="+mj-lt"/>
                <a:ea typeface="ＭＳ Ｐゴシック" pitchFamily="50" charset="-128"/>
              </a:rPr>
              <a:t>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Advisor: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Honoraria: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Grants for commissioned/joint research: 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+mj-lt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Scholarship grants: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60648"/>
            <a:ext cx="649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r>
              <a:rPr lang="en-US" altLang="ja-JP" dirty="0" smtClean="0"/>
              <a:t>th</a:t>
            </a:r>
            <a:r>
              <a:rPr kumimoji="1" lang="en-US" altLang="ja-JP" dirty="0" smtClean="0"/>
              <a:t> Internationa</a:t>
            </a:r>
            <a:r>
              <a:rPr lang="en-US" altLang="ja-JP" dirty="0" smtClean="0"/>
              <a:t>l Symposium on Urolithiasis </a:t>
            </a:r>
          </a:p>
          <a:p>
            <a:r>
              <a:rPr lang="en-US" altLang="ja-JP" dirty="0" smtClean="0"/>
              <a:t>26th Annual Meeting of Japanese Society on Urolithiasis Research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66339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Hitomi Iwaizako</dc:creator>
  <cp:lastModifiedBy>Ace</cp:lastModifiedBy>
  <cp:revision>2</cp:revision>
  <dcterms:created xsi:type="dcterms:W3CDTF">2016-05-24T02:04:01Z</dcterms:created>
  <dcterms:modified xsi:type="dcterms:W3CDTF">2016-06-16T06:59:04Z</dcterms:modified>
</cp:coreProperties>
</file>