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2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D1A61-159D-496E-AC8F-70AE125F696A}" type="datetimeFigureOut">
              <a:rPr kumimoji="1" lang="ja-JP" altLang="en-US" smtClean="0"/>
              <a:pPr/>
              <a:t>2016/6/16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6CC55-0AF4-43E6-8189-CA47989B4E6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908787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D1A61-159D-496E-AC8F-70AE125F696A}" type="datetimeFigureOut">
              <a:rPr kumimoji="1" lang="ja-JP" altLang="en-US" smtClean="0"/>
              <a:pPr/>
              <a:t>2016/6/16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6CC55-0AF4-43E6-8189-CA47989B4E6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365938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D1A61-159D-496E-AC8F-70AE125F696A}" type="datetimeFigureOut">
              <a:rPr kumimoji="1" lang="ja-JP" altLang="en-US" smtClean="0"/>
              <a:pPr/>
              <a:t>2016/6/16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6CC55-0AF4-43E6-8189-CA47989B4E6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047989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D1A61-159D-496E-AC8F-70AE125F696A}" type="datetimeFigureOut">
              <a:rPr kumimoji="1" lang="ja-JP" altLang="en-US" smtClean="0"/>
              <a:pPr/>
              <a:t>2016/6/16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6CC55-0AF4-43E6-8189-CA47989B4E6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212071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D1A61-159D-496E-AC8F-70AE125F696A}" type="datetimeFigureOut">
              <a:rPr kumimoji="1" lang="ja-JP" altLang="en-US" smtClean="0"/>
              <a:pPr/>
              <a:t>2016/6/16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6CC55-0AF4-43E6-8189-CA47989B4E6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75168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D1A61-159D-496E-AC8F-70AE125F696A}" type="datetimeFigureOut">
              <a:rPr kumimoji="1" lang="ja-JP" altLang="en-US" smtClean="0"/>
              <a:pPr/>
              <a:t>2016/6/16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6CC55-0AF4-43E6-8189-CA47989B4E6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81649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D1A61-159D-496E-AC8F-70AE125F696A}" type="datetimeFigureOut">
              <a:rPr kumimoji="1" lang="ja-JP" altLang="en-US" smtClean="0"/>
              <a:pPr/>
              <a:t>2016/6/16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6CC55-0AF4-43E6-8189-CA47989B4E6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105363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D1A61-159D-496E-AC8F-70AE125F696A}" type="datetimeFigureOut">
              <a:rPr kumimoji="1" lang="ja-JP" altLang="en-US" smtClean="0"/>
              <a:pPr/>
              <a:t>2016/6/16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6CC55-0AF4-43E6-8189-CA47989B4E6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291409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D1A61-159D-496E-AC8F-70AE125F696A}" type="datetimeFigureOut">
              <a:rPr kumimoji="1" lang="ja-JP" altLang="en-US" smtClean="0"/>
              <a:pPr/>
              <a:t>2016/6/16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6CC55-0AF4-43E6-8189-CA47989B4E6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580850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D1A61-159D-496E-AC8F-70AE125F696A}" type="datetimeFigureOut">
              <a:rPr kumimoji="1" lang="ja-JP" altLang="en-US" smtClean="0"/>
              <a:pPr/>
              <a:t>2016/6/16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6CC55-0AF4-43E6-8189-CA47989B4E6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858166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D1A61-159D-496E-AC8F-70AE125F696A}" type="datetimeFigureOut">
              <a:rPr kumimoji="1" lang="ja-JP" altLang="en-US" smtClean="0"/>
              <a:pPr/>
              <a:t>2016/6/16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6CC55-0AF4-43E6-8189-CA47989B4E6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555328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D1A61-159D-496E-AC8F-70AE125F696A}" type="datetimeFigureOut">
              <a:rPr kumimoji="1" lang="ja-JP" altLang="en-US" smtClean="0"/>
              <a:pPr/>
              <a:t>2016/6/16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6CC55-0AF4-43E6-8189-CA47989B4E6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320397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31236" y="980728"/>
            <a:ext cx="8640960" cy="48965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519268" y="1196752"/>
            <a:ext cx="7992887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日本</a:t>
            </a:r>
            <a:r>
              <a:rPr lang="ja-JP" altLang="en-US" sz="3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尿路結石症学会第</a:t>
            </a:r>
            <a:r>
              <a:rPr lang="en-US" altLang="ja-JP" sz="3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26</a:t>
            </a:r>
            <a:r>
              <a:rPr lang="ja-JP" altLang="en-US" sz="3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回</a:t>
            </a:r>
            <a:r>
              <a:rPr lang="zh-CN" altLang="en-US" sz="3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学術</a:t>
            </a:r>
            <a:r>
              <a:rPr lang="zh-CN" altLang="en-US" sz="3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集会</a:t>
            </a:r>
          </a:p>
          <a:p>
            <a:pPr algn="ctr"/>
            <a:r>
              <a:rPr lang="en-US" altLang="zh-CN" sz="32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COI</a:t>
            </a:r>
            <a:r>
              <a:rPr lang="zh-CN" altLang="en-US" sz="3200" dirty="0" smtClean="0"/>
              <a:t> 開示</a:t>
            </a:r>
            <a:r>
              <a:rPr lang="zh-CN" altLang="en-US" sz="2400" dirty="0" smtClean="0"/>
              <a:t/>
            </a:r>
            <a:br>
              <a:rPr lang="zh-CN" altLang="en-US" sz="2400" dirty="0" smtClean="0"/>
            </a:br>
            <a:r>
              <a:rPr lang="zh-CN" altLang="en-US" dirty="0" smtClean="0"/>
              <a:t>　</a:t>
            </a:r>
            <a:endParaRPr lang="en-US" altLang="zh-CN" dirty="0" smtClean="0"/>
          </a:p>
          <a:p>
            <a:pPr marL="1431925" indent="-1431925"/>
            <a:r>
              <a:rPr lang="en-US" altLang="ja-JP" sz="2400" dirty="0"/>
              <a:t>	</a:t>
            </a:r>
            <a:r>
              <a:rPr lang="ja-JP" altLang="en-US" sz="2400" dirty="0" smtClean="0"/>
              <a:t>筆頭演者名：</a:t>
            </a:r>
            <a:endParaRPr lang="zh-CN" altLang="en-US" sz="2400" dirty="0"/>
          </a:p>
        </p:txBody>
      </p:sp>
      <p:sp>
        <p:nvSpPr>
          <p:cNvPr id="6" name="正方形/長方形 5"/>
          <p:cNvSpPr/>
          <p:nvPr/>
        </p:nvSpPr>
        <p:spPr>
          <a:xfrm>
            <a:off x="1167340" y="3068960"/>
            <a:ext cx="67687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/>
              <a:t>演題発表に関連し、開示すべきＣＯＩ関係にある企業</a:t>
            </a:r>
          </a:p>
          <a:p>
            <a:r>
              <a:rPr lang="ja-JP" altLang="en-US" sz="2000" dirty="0"/>
              <a:t>　○役員・顧問職・社員など　　　　　 ： ○○製薬（当該者氏名）</a:t>
            </a:r>
          </a:p>
          <a:p>
            <a:r>
              <a:rPr lang="ja-JP" altLang="en-US" sz="2000" dirty="0"/>
              <a:t>　○エクイティ（株など）　　　　　　　　 ：　○○製薬</a:t>
            </a:r>
          </a:p>
          <a:p>
            <a:r>
              <a:rPr lang="ja-JP" altLang="en-US" sz="2000" dirty="0"/>
              <a:t>　○企業からの特許使用料　　　　　 ：　なし</a:t>
            </a:r>
          </a:p>
          <a:p>
            <a:r>
              <a:rPr lang="ja-JP" altLang="en-US" sz="2000" dirty="0"/>
              <a:t>　○講演料・原稿料など　　　　　　　  ：○○製薬</a:t>
            </a:r>
          </a:p>
          <a:p>
            <a:r>
              <a:rPr lang="ja-JP" altLang="en-US" sz="2000" dirty="0"/>
              <a:t>　○臨床研究（治験、代表者）　　　　 ：　なし</a:t>
            </a:r>
          </a:p>
          <a:p>
            <a:r>
              <a:rPr lang="ja-JP" altLang="en-US" sz="2000" dirty="0"/>
              <a:t>　○研究費（受託研究、寄附金など）：　なし</a:t>
            </a:r>
          </a:p>
          <a:p>
            <a:r>
              <a:rPr lang="ja-JP" altLang="en-US" sz="2000" dirty="0"/>
              <a:t>　○その他の報酬　　　　　　　　　　　 ：　なし</a:t>
            </a:r>
          </a:p>
        </p:txBody>
      </p:sp>
    </p:spTree>
    <p:extLst>
      <p:ext uri="{BB962C8B-B14F-4D97-AF65-F5344CB8AC3E}">
        <p14:creationId xmlns:p14="http://schemas.microsoft.com/office/powerpoint/2010/main" xmlns="" val="471450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24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スライド 1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Hitomi Iwaizako</dc:creator>
  <cp:lastModifiedBy>Ace</cp:lastModifiedBy>
  <cp:revision>5</cp:revision>
  <dcterms:created xsi:type="dcterms:W3CDTF">2016-05-24T02:09:28Z</dcterms:created>
  <dcterms:modified xsi:type="dcterms:W3CDTF">2016-06-16T08:06:16Z</dcterms:modified>
</cp:coreProperties>
</file>