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99" d="100"/>
          <a:sy n="99" d="100"/>
        </p:scale>
        <p:origin x="3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98C847B-4D33-4D1B-B620-A611D50E5589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9422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13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日本ロボット外科学会学術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集会</a:t>
            </a:r>
            <a:endParaRPr lang="en-US" altLang="ja-JP" sz="3600" b="1" dirty="0" smtClean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13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日本ロボット外科学会学術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集会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40524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ＸＸ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薬品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65</Words>
  <Application>Microsoft Office PowerPoint</Application>
  <PresentationFormat>画面に合わせる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ヒラギノ角ゴ Pro W3</vt:lpstr>
      <vt:lpstr>Arial</vt:lpstr>
      <vt:lpstr>Times New Roman</vt:lpstr>
      <vt:lpstr>Default Design</vt:lpstr>
      <vt:lpstr>PowerPoint プレゼンテーション</vt:lpstr>
      <vt:lpstr>第13回日本ロボット外科学会学術集会 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Microsoft アカウント</cp:lastModifiedBy>
  <cp:revision>88</cp:revision>
  <cp:lastPrinted>2016-07-21T08:08:13Z</cp:lastPrinted>
  <dcterms:created xsi:type="dcterms:W3CDTF">2000-09-04T17:39:07Z</dcterms:created>
  <dcterms:modified xsi:type="dcterms:W3CDTF">2020-11-02T03:20:52Z</dcterms:modified>
</cp:coreProperties>
</file>