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0" r:id="rId3"/>
    <p:sldId id="264" r:id="rId4"/>
    <p:sldId id="265" r:id="rId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55" d="100"/>
          <a:sy n="55" d="100"/>
        </p:scale>
        <p:origin x="7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BAEF79EA-E349-4CC3-B250-6DA9DF3970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90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25AF9D55-D8C8-45AF-AC9B-CECE9E51A2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79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48" tIns="49524" rIns="99048" bIns="49524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98C847B-4D33-4D1B-B620-A611D50E5589}" type="slidenum">
              <a:rPr kumimoji="0" lang="en-US" altLang="ja-JP" sz="1300"/>
              <a:pPr algn="r" eaLnBrk="1" hangingPunct="1"/>
              <a:t>2</a:t>
            </a:fld>
            <a:endParaRPr kumimoji="0"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94228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8CA8B-9EF7-4492-832B-EF4CBAAC2C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6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EB9C2-F95F-4250-A462-2EFB08F664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59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BFC47-4B60-4BF6-961A-257AEC8B1B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53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2DD64-78AC-4D7E-9984-520D7626AB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7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A6E9-5D35-4DF0-87BB-860697509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3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4884A-8C55-4E73-B492-B4247C4E7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12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E3EF6-442A-4AF7-B217-F33A75E5A5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5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121E7-9C5D-45A8-9789-5A1A6DABF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5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77E1C-8709-4127-95FB-E358496474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192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F6DE2-2C2E-4E6E-81C5-65D081BCE8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9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8EEDA-BA34-4568-B70A-FF235D95E7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64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26F6D32-261C-4082-A110-AE117802A6B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13</a:t>
            </a:r>
            <a:r>
              <a:rPr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日本ロボット外科学会学術</a:t>
            </a:r>
            <a:r>
              <a:rPr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集会</a:t>
            </a:r>
            <a:endParaRPr lang="en-US" altLang="ja-JP" sz="3600" b="1" dirty="0" smtClean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/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280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73075"/>
            <a:ext cx="8575675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13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日本ロボット外科学会学術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集会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40524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とおりです。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  <a:ea typeface="ＭＳ Ｐゴシック" pitchFamily="50" charset="-128"/>
              </a:rPr>
              <a:t>Disclosure of the Conflict of interest</a:t>
            </a:r>
            <a:r>
              <a:rPr lang="en-US" altLang="ja-JP" sz="4000" dirty="0">
                <a:solidFill>
                  <a:schemeClr val="bg1"/>
                </a:solidFill>
              </a:rPr>
              <a:t/>
            </a:r>
            <a:br>
              <a:rPr lang="en-US" altLang="ja-JP" sz="4000" dirty="0">
                <a:solidFill>
                  <a:schemeClr val="bg1"/>
                </a:solidFill>
              </a:rPr>
            </a:br>
            <a:r>
              <a:rPr lang="en-US" altLang="ja-JP" sz="4000" dirty="0">
                <a:solidFill>
                  <a:schemeClr val="bg1"/>
                </a:solidFill>
              </a:rPr>
              <a:t/>
            </a:r>
            <a:br>
              <a:rPr lang="en-US" altLang="ja-JP" sz="4000" dirty="0">
                <a:solidFill>
                  <a:schemeClr val="bg1"/>
                </a:solidFill>
              </a:rPr>
            </a:br>
            <a:r>
              <a:rPr lang="en-US" altLang="ja-JP" sz="3200" b="1" dirty="0">
                <a:solidFill>
                  <a:schemeClr val="bg1"/>
                </a:solidFill>
                <a:ea typeface="ＭＳ Ｐゴシック" pitchFamily="50" charset="-128"/>
              </a:rPr>
              <a:t>First author’s name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bg1"/>
                </a:solidFill>
                <a:ea typeface="ＭＳ Ｐゴシック" pitchFamily="50" charset="-128"/>
              </a:rPr>
              <a:t>In relation to this presentation, I declare that there are no conflicts of interest.</a:t>
            </a:r>
            <a:endParaRPr lang="en-US" altLang="ja-JP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7305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4000" b="1" dirty="0">
                <a:solidFill>
                  <a:schemeClr val="bg1"/>
                </a:solidFill>
                <a:ea typeface="ＭＳ Ｐゴシック" pitchFamily="50" charset="-128"/>
              </a:rPr>
              <a:t>Disclosure of the Conflict of interest</a:t>
            </a:r>
            <a:r>
              <a:rPr kumimoji="1" lang="en-US" altLang="ja-JP" sz="4000" dirty="0">
                <a:solidFill>
                  <a:schemeClr val="bg1"/>
                </a:solidFill>
              </a:rPr>
              <a:t/>
            </a:r>
            <a:br>
              <a:rPr kumimoji="1" lang="en-US" altLang="ja-JP" sz="4000" dirty="0">
                <a:solidFill>
                  <a:schemeClr val="bg1"/>
                </a:solidFill>
              </a:rPr>
            </a:br>
            <a:r>
              <a:rPr kumimoji="1" lang="en-US" altLang="ja-JP" sz="4000" dirty="0">
                <a:solidFill>
                  <a:schemeClr val="bg1"/>
                </a:solidFill>
              </a:rPr>
              <a:t/>
            </a:r>
            <a:br>
              <a:rPr kumimoji="1" lang="en-US" altLang="ja-JP" sz="4000" dirty="0">
                <a:solidFill>
                  <a:schemeClr val="bg1"/>
                </a:solidFill>
              </a:rPr>
            </a:br>
            <a:r>
              <a:rPr lang="en-US" altLang="ja-JP" sz="3200" b="1" dirty="0">
                <a:solidFill>
                  <a:schemeClr val="bg1"/>
                </a:solidFill>
                <a:ea typeface="ＭＳ Ｐゴシック" pitchFamily="50" charset="-128"/>
              </a:rPr>
              <a:t>First author’s name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8177562" cy="1752600"/>
          </a:xfrm>
        </p:spPr>
        <p:txBody>
          <a:bodyPr>
            <a:normAutofit fontScale="47500" lnSpcReduction="20000"/>
          </a:bodyPr>
          <a:lstStyle/>
          <a:p>
            <a:pPr algn="l">
              <a:defRPr/>
            </a:pPr>
            <a:r>
              <a:rPr lang="en-US" altLang="ja-JP" sz="4800" b="1" dirty="0">
                <a:solidFill>
                  <a:schemeClr val="bg1"/>
                </a:solidFill>
                <a:ea typeface="ＭＳ Ｐゴシック" pitchFamily="50" charset="-128"/>
              </a:rPr>
              <a:t>In relation to this presentation, I declare the following, real or perceived conflicts of interest: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bg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bg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bg1"/>
                </a:solidFill>
                <a:ea typeface="ＭＳ Ｐゴシック" pitchFamily="50" charset="-128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6786586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210</Words>
  <Application>Microsoft Office PowerPoint</Application>
  <PresentationFormat>画面に合わせる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ヒラギノ角ゴ Pro W3</vt:lpstr>
      <vt:lpstr>Arial</vt:lpstr>
      <vt:lpstr>Times New Roman</vt:lpstr>
      <vt:lpstr>Default Design</vt:lpstr>
      <vt:lpstr>PowerPoint プレゼンテーション</vt:lpstr>
      <vt:lpstr>第13回日本ロボット外科学会学術集会 ＣＯ Ｉ 開示 　 筆頭発表者名：　○○ ○○</vt:lpstr>
      <vt:lpstr>Disclosure of the Conflict of interest  First author’s name</vt:lpstr>
      <vt:lpstr>Disclosure of the Conflict of interest  First author’s name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uaajua</dc:creator>
  <cp:lastModifiedBy>nat-fujimoto</cp:lastModifiedBy>
  <cp:revision>90</cp:revision>
  <cp:lastPrinted>2016-07-21T08:08:13Z</cp:lastPrinted>
  <dcterms:created xsi:type="dcterms:W3CDTF">2000-09-04T17:39:07Z</dcterms:created>
  <dcterms:modified xsi:type="dcterms:W3CDTF">2020-12-09T02:14:05Z</dcterms:modified>
</cp:coreProperties>
</file>