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8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62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39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65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828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84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03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14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05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48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72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506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8D990-EEF0-4658-BA29-F1166592EF23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DA026-340E-4D76-8FA2-0ABD013E46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133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32000" y="361893"/>
            <a:ext cx="8280000" cy="2369880"/>
          </a:xfrm>
          <a:prstGeom prst="rect">
            <a:avLst/>
          </a:prstGeom>
          <a:solidFill>
            <a:schemeClr val="tx1"/>
          </a:solidFill>
          <a:ln cmpd="sng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</a:rPr>
              <a:t>日本がん免疫学会</a:t>
            </a:r>
            <a:endParaRPr lang="en-US" altLang="ja-JP" sz="4800" b="1" dirty="0">
              <a:solidFill>
                <a:schemeClr val="bg1"/>
              </a:solidFill>
            </a:endParaRPr>
          </a:p>
          <a:p>
            <a:pPr algn="ctr"/>
            <a:r>
              <a:rPr lang="en-US" altLang="ja-JP" sz="4800" b="1" dirty="0">
                <a:solidFill>
                  <a:schemeClr val="bg1"/>
                </a:solidFill>
              </a:rPr>
              <a:t>COI</a:t>
            </a:r>
            <a:r>
              <a:rPr lang="ja-JP" altLang="en-US" sz="4800" b="1" dirty="0">
                <a:solidFill>
                  <a:schemeClr val="bg1"/>
                </a:solidFill>
              </a:rPr>
              <a:t>開示</a:t>
            </a:r>
            <a:endParaRPr lang="en-US" altLang="ja-JP" sz="4800" b="1" dirty="0">
              <a:solidFill>
                <a:schemeClr val="bg1"/>
              </a:solidFill>
            </a:endParaRPr>
          </a:p>
          <a:p>
            <a:pPr algn="ctr"/>
            <a:endParaRPr lang="en-US" altLang="ja-JP" dirty="0">
              <a:solidFill>
                <a:schemeClr val="bg1"/>
              </a:solidFill>
            </a:endParaRPr>
          </a:p>
          <a:p>
            <a:pPr algn="ctr"/>
            <a:r>
              <a:rPr lang="ja-JP" altLang="en-US" sz="3400" b="1" dirty="0">
                <a:solidFill>
                  <a:schemeClr val="bg1"/>
                </a:solidFill>
              </a:rPr>
              <a:t>筆頭発表者名</a:t>
            </a:r>
            <a:r>
              <a:rPr lang="en-US" altLang="ja-JP" sz="3400" b="1" dirty="0">
                <a:solidFill>
                  <a:schemeClr val="bg1"/>
                </a:solidFill>
              </a:rPr>
              <a:t>:</a:t>
            </a:r>
            <a:r>
              <a:rPr lang="ja-JP" altLang="en-US" sz="3400" b="1" dirty="0">
                <a:solidFill>
                  <a:schemeClr val="bg1"/>
                </a:solidFill>
              </a:rPr>
              <a:t>　〇〇　〇〇　</a:t>
            </a:r>
            <a:endParaRPr lang="ja-JP" altLang="en-US" sz="3400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2000" y="3772395"/>
            <a:ext cx="846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000" b="1" dirty="0"/>
              <a:t>演題発表に関連し、開示すべき</a:t>
            </a:r>
            <a:r>
              <a:rPr lang="en-US" altLang="ja-JP" sz="3000" b="1" dirty="0"/>
              <a:t>COI</a:t>
            </a:r>
            <a:r>
              <a:rPr lang="ja-JP" altLang="en-US" sz="3000" b="1" dirty="0"/>
              <a:t>関係にある</a:t>
            </a:r>
            <a:endParaRPr lang="en-US" altLang="ja-JP" sz="3000" b="1" dirty="0"/>
          </a:p>
          <a:p>
            <a:r>
              <a:rPr lang="ja-JP" altLang="en-US" sz="3000" b="1" dirty="0"/>
              <a:t>企業などありません</a:t>
            </a:r>
            <a:r>
              <a:rPr lang="ja-JP" altLang="en-US" sz="30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12850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26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staff-hokkaido11</dc:creator>
  <cp:lastModifiedBy>fujimura</cp:lastModifiedBy>
  <cp:revision>14</cp:revision>
  <cp:lastPrinted>2019-11-19T03:25:12Z</cp:lastPrinted>
  <dcterms:created xsi:type="dcterms:W3CDTF">2019-11-19T02:40:26Z</dcterms:created>
  <dcterms:modified xsi:type="dcterms:W3CDTF">2019-12-02T07:04:02Z</dcterms:modified>
</cp:coreProperties>
</file>