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83" d="100"/>
          <a:sy n="83" d="100"/>
        </p:scale>
        <p:origin x="60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8D990-EEF0-4658-BA29-F1166592EF23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A026-340E-4D76-8FA2-0ABD013E4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9620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8D990-EEF0-4658-BA29-F1166592EF23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A026-340E-4D76-8FA2-0ABD013E4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9390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8D990-EEF0-4658-BA29-F1166592EF23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A026-340E-4D76-8FA2-0ABD013E4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3658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8D990-EEF0-4658-BA29-F1166592EF23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A026-340E-4D76-8FA2-0ABD013E4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0828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8D990-EEF0-4658-BA29-F1166592EF23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A026-340E-4D76-8FA2-0ABD013E4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8840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8D990-EEF0-4658-BA29-F1166592EF23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A026-340E-4D76-8FA2-0ABD013E4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3034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8D990-EEF0-4658-BA29-F1166592EF23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A026-340E-4D76-8FA2-0ABD013E4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146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8D990-EEF0-4658-BA29-F1166592EF23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A026-340E-4D76-8FA2-0ABD013E4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6058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8D990-EEF0-4658-BA29-F1166592EF23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A026-340E-4D76-8FA2-0ABD013E4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448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8D990-EEF0-4658-BA29-F1166592EF23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A026-340E-4D76-8FA2-0ABD013E4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0721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8D990-EEF0-4658-BA29-F1166592EF23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A026-340E-4D76-8FA2-0ABD013E4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6506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8D990-EEF0-4658-BA29-F1166592EF23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DA026-340E-4D76-8FA2-0ABD013E4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7133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582058" y="3574774"/>
            <a:ext cx="653142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00" b="1" dirty="0"/>
              <a:t>①役員・顧問職：　　　　　なし</a:t>
            </a:r>
            <a:endParaRPr lang="en-US" altLang="ja-JP" sz="2200" b="1" dirty="0"/>
          </a:p>
          <a:p>
            <a:r>
              <a:rPr lang="ja-JP" altLang="en-US" sz="2200" b="1" dirty="0"/>
              <a:t>②株保有・利益：　　　　　なし</a:t>
            </a:r>
            <a:endParaRPr lang="en-US" altLang="ja-JP" sz="2200" b="1" dirty="0"/>
          </a:p>
          <a:p>
            <a:r>
              <a:rPr lang="ja-JP" altLang="en-US" sz="2200" b="1" dirty="0"/>
              <a:t>③特許使用料：　　　　　　なし</a:t>
            </a:r>
            <a:endParaRPr lang="en-US" altLang="ja-JP" sz="2200" b="1" dirty="0"/>
          </a:p>
          <a:p>
            <a:r>
              <a:rPr lang="ja-JP" altLang="en-US" sz="2200" b="1" dirty="0"/>
              <a:t>④講演料：　　　　　　　　なし</a:t>
            </a:r>
            <a:endParaRPr lang="en-US" altLang="ja-JP" sz="2200" b="1" dirty="0"/>
          </a:p>
          <a:p>
            <a:r>
              <a:rPr lang="ja-JP" altLang="en-US" sz="2200" b="1" dirty="0"/>
              <a:t>⑤原稿料：　　　　　　　　なし</a:t>
            </a:r>
            <a:endParaRPr lang="en-US" altLang="ja-JP" sz="2200" b="1" dirty="0"/>
          </a:p>
          <a:p>
            <a:r>
              <a:rPr lang="ja-JP" altLang="en-US" sz="2200" b="1" dirty="0"/>
              <a:t>⑥受託研究・共同研究費：　〇〇製薬</a:t>
            </a:r>
            <a:endParaRPr lang="en-US" altLang="ja-JP" sz="2200" b="1" dirty="0"/>
          </a:p>
          <a:p>
            <a:r>
              <a:rPr lang="ja-JP" altLang="en-US" sz="2200" b="1" dirty="0"/>
              <a:t>⑦奨学寄付金：　　　　　　〇〇製薬</a:t>
            </a:r>
            <a:endParaRPr lang="en-US" altLang="ja-JP" sz="2200" b="1" dirty="0"/>
          </a:p>
          <a:p>
            <a:r>
              <a:rPr lang="ja-JP" altLang="en-US" sz="2200" b="1" dirty="0"/>
              <a:t>⑧寄付講座所属：　　　　　あり（〇〇製薬）</a:t>
            </a:r>
            <a:endParaRPr lang="en-US" altLang="ja-JP" sz="2200" b="1" dirty="0"/>
          </a:p>
          <a:p>
            <a:r>
              <a:rPr lang="ja-JP" altLang="en-US" sz="2200" b="1" dirty="0"/>
              <a:t>⑨贈答品などの報酬：　　　なし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09990" y="2893413"/>
            <a:ext cx="11067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演題発表に関連し、開示すべき</a:t>
            </a:r>
            <a:r>
              <a:rPr lang="en-US" altLang="ja-JP" sz="2400" b="1" dirty="0"/>
              <a:t>COI</a:t>
            </a:r>
            <a:r>
              <a:rPr lang="ja-JP" altLang="en-US" sz="2400" b="1" dirty="0"/>
              <a:t>関係にある企業等として、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32000" y="303837"/>
            <a:ext cx="8280000" cy="2369880"/>
          </a:xfrm>
          <a:prstGeom prst="rect">
            <a:avLst/>
          </a:prstGeom>
          <a:solidFill>
            <a:schemeClr val="tx1"/>
          </a:solidFill>
          <a:ln cmpd="sng"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4800" b="1" dirty="0">
                <a:solidFill>
                  <a:schemeClr val="bg1"/>
                </a:solidFill>
              </a:rPr>
              <a:t>日本がん免疫学会</a:t>
            </a:r>
            <a:endParaRPr lang="en-US" altLang="ja-JP" sz="4800" b="1" dirty="0">
              <a:solidFill>
                <a:schemeClr val="bg1"/>
              </a:solidFill>
            </a:endParaRPr>
          </a:p>
          <a:p>
            <a:pPr algn="ctr"/>
            <a:r>
              <a:rPr lang="en-US" altLang="ja-JP" sz="4800" b="1" dirty="0">
                <a:solidFill>
                  <a:schemeClr val="bg1"/>
                </a:solidFill>
              </a:rPr>
              <a:t>COI</a:t>
            </a:r>
            <a:r>
              <a:rPr lang="ja-JP" altLang="en-US" sz="4800" b="1" dirty="0">
                <a:solidFill>
                  <a:schemeClr val="bg1"/>
                </a:solidFill>
              </a:rPr>
              <a:t>開示</a:t>
            </a:r>
            <a:endParaRPr lang="en-US" altLang="ja-JP" sz="4800" b="1" dirty="0">
              <a:solidFill>
                <a:schemeClr val="bg1"/>
              </a:solidFill>
            </a:endParaRPr>
          </a:p>
          <a:p>
            <a:pPr algn="ctr"/>
            <a:endParaRPr lang="en-US" altLang="ja-JP" dirty="0">
              <a:solidFill>
                <a:schemeClr val="bg1"/>
              </a:solidFill>
            </a:endParaRPr>
          </a:p>
          <a:p>
            <a:pPr algn="ctr"/>
            <a:r>
              <a:rPr lang="ja-JP" altLang="en-US" sz="3400" b="1" dirty="0">
                <a:solidFill>
                  <a:schemeClr val="bg1"/>
                </a:solidFill>
              </a:rPr>
              <a:t>筆頭発表者名</a:t>
            </a:r>
            <a:r>
              <a:rPr lang="en-US" altLang="ja-JP" sz="3400" b="1" dirty="0">
                <a:solidFill>
                  <a:schemeClr val="bg1"/>
                </a:solidFill>
              </a:rPr>
              <a:t>:</a:t>
            </a:r>
            <a:r>
              <a:rPr lang="ja-JP" altLang="en-US" sz="3400" b="1" dirty="0">
                <a:solidFill>
                  <a:schemeClr val="bg1"/>
                </a:solidFill>
              </a:rPr>
              <a:t>　〇〇　〇〇　</a:t>
            </a:r>
            <a:endParaRPr lang="ja-JP" altLang="en-US" sz="3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3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</TotalTime>
  <Words>33</Words>
  <Application>Microsoft Office PowerPoint</Application>
  <PresentationFormat>画面に合わせる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staff-hokkaido11</dc:creator>
  <cp:lastModifiedBy>fujimura</cp:lastModifiedBy>
  <cp:revision>15</cp:revision>
  <cp:lastPrinted>2019-11-19T03:25:12Z</cp:lastPrinted>
  <dcterms:created xsi:type="dcterms:W3CDTF">2019-11-19T02:40:26Z</dcterms:created>
  <dcterms:modified xsi:type="dcterms:W3CDTF">2019-12-02T07:04:27Z</dcterms:modified>
</cp:coreProperties>
</file>