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1"/>
    <p:restoredTop sz="86364"/>
  </p:normalViewPr>
  <p:slideViewPr>
    <p:cSldViewPr snapToGrid="0" showGuides="1">
      <p:cViewPr varScale="1">
        <p:scale>
          <a:sx n="52" d="100"/>
          <a:sy n="52" d="100"/>
        </p:scale>
        <p:origin x="90" y="10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683255-5125-407C-ABE0-1888F7FCC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2793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F2B43E2-4680-41BF-A363-F55B248A4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6162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876487A-2E31-4D85-B7C0-C729376D765C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187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48C19F0-1B2C-4432-95EC-5C5AD7B3C0E9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5179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5063-8B91-4BF9-9394-E290352AB1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518-49DB-4639-AC24-B3E88C25E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5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723A-2A3A-4FB6-A62E-80F2FE729C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1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866C-8A09-4FBE-BFDF-92DC52A80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4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D4E-EBF4-480A-A578-20F24C92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8BDF-05D2-45B7-9142-CC60AB1C6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4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06A6-EEA6-4E0B-835D-C0D0BFD01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1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F97-D930-40C9-8EE6-87A615A508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11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97D8-1F65-429C-A1C8-830E785549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7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282C5-057A-4686-8A7D-09BA452C1F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71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F935-2883-4623-8652-05AE20A251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F649181-C1CD-4648-985C-412B407C3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889000"/>
            <a:ext cx="8493125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Association of Cardiac Rehabilitation</a:t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</a:t>
            </a:r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Disclosure</a:t>
            </a:r>
            <a: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Name of All Authors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4227513"/>
            <a:ext cx="8534400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Trust research/joint research funds:  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〇〇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Scholarship fund:			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〇〇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company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Affillation with Endowed Department: yes (</a:t>
            </a:r>
            <a:r>
              <a:rPr kumimoji="0" lang="ja-JP" altLang="en-US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〇〇</a:t>
            </a: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6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889000"/>
            <a:ext cx="8493125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Association of Cardiac Rehabilitation</a:t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</a:t>
            </a:r>
            <a: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Disclosure</a:t>
            </a:r>
            <a: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Name of All Authors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4227513"/>
            <a:ext cx="8534400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There is no need to disclosure the amounts.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244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34</Words>
  <Application>Microsoft Office PowerPoint</Application>
  <PresentationFormat>画面に合わせる 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The Japanese Association of Cardiac Rehabilitation ＣＯ Ｉ  Disclosure 　 Name of All Authors</vt:lpstr>
      <vt:lpstr>The Japanese Association of Cardiac Rehabilitation ＣＯ Ｉ  Disclosure 　 Name of All Authors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心リハ学会ノート</cp:lastModifiedBy>
  <cp:revision>94</cp:revision>
  <dcterms:created xsi:type="dcterms:W3CDTF">2000-09-04T17:39:07Z</dcterms:created>
  <dcterms:modified xsi:type="dcterms:W3CDTF">2017-05-26T06:14:39Z</dcterms:modified>
</cp:coreProperties>
</file>