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/>
    <p:restoredTop sz="86364"/>
  </p:normalViewPr>
  <p:slideViewPr>
    <p:cSldViewPr snapToGrid="0" showGuides="1">
      <p:cViewPr varScale="1">
        <p:scale>
          <a:sx n="52" d="100"/>
          <a:sy n="52" d="100"/>
        </p:scale>
        <p:origin x="90" y="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20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66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6AF519-42CC-46B0-A645-E9C45D2D5B23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3874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46EE154-4716-4AE0-BE95-030F13413362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266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2973388"/>
            <a:ext cx="8358187" cy="35607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536575"/>
            <a:ext cx="8132762" cy="21431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日本心臓リハビリテーション学会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発表者名　心ハ一郎、心ハ二郎、心ハ三郎（</a:t>
            </a:r>
            <a: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代表者）</a:t>
            </a:r>
            <a: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0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</a:t>
            </a:r>
            <a:endParaRPr kumimoji="0" lang="en-US" altLang="ja-JP" sz="2000" b="1" i="1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/>
          <p:cNvSpPr>
            <a:spLocks noChangeArrowheads="1"/>
          </p:cNvSpPr>
          <p:nvPr/>
        </p:nvSpPr>
        <p:spPr bwMode="auto">
          <a:xfrm>
            <a:off x="247650" y="234950"/>
            <a:ext cx="8642350" cy="642461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日本心臓リハビリテーション学会</a:t>
            </a:r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発表者名　心ハ一郎、心ハ二郎、心ハ三郎（</a:t>
            </a: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代表者）</a:t>
            </a: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</a:t>
            </a:r>
            <a:endParaRPr kumimoji="0" lang="en-US" altLang="ja-JP" sz="2400" b="1" i="1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165600"/>
            <a:ext cx="8520112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演題発表に関連し、開示すべき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29</Words>
  <Application>Microsoft Office PowerPoint</Application>
  <PresentationFormat>画面に合わせる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日本心臓リハビリテーション学会 ＣＯ Ｉ 開示 　 発表者名　心ハ一郎、心ハ二郎、心ハ三郎（◎代表者） ◎代表者</vt:lpstr>
      <vt:lpstr>日本心臓リハビリテーション学会 ＣＯ Ｉ 開示 　 発表者名　心ハ一郎、心ハ二郎、心ハ三郎（◎代表者） ◎代表者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心リハ学会ノート</cp:lastModifiedBy>
  <cp:revision>94</cp:revision>
  <dcterms:created xsi:type="dcterms:W3CDTF">2000-09-04T17:39:07Z</dcterms:created>
  <dcterms:modified xsi:type="dcterms:W3CDTF">2017-05-26T06:14:06Z</dcterms:modified>
</cp:coreProperties>
</file>