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692" y="4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2022/8/4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2022/8/4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2022/8/4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2022/8/4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2022/8/4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2022/8/4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2022/8/4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2022/8/4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2022/8/4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2022/8/4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2022/8/4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54655-A8F8-F940-B74A-F5DB6DBA47DF}" type="datetimeFigureOut">
              <a:rPr lang="ja-JP" altLang="en-US" smtClean="0"/>
              <a:t>2022/8/4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917290" y="1828445"/>
            <a:ext cx="8070226" cy="203132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b="1" dirty="0"/>
              <a:t>The 7th Asian Nephrology Nursing Symposium</a:t>
            </a:r>
          </a:p>
          <a:p>
            <a:pPr algn="ctr"/>
            <a:endParaRPr lang="en-US" altLang="ja-JP" sz="1600" dirty="0"/>
          </a:p>
          <a:p>
            <a:pPr algn="ctr"/>
            <a:r>
              <a:rPr lang="en-US" altLang="ja-JP" sz="3200" b="1" dirty="0"/>
              <a:t>Disclosure of conflicts of interest </a:t>
            </a:r>
            <a:endParaRPr lang="en-US" altLang="ja-JP" sz="1200" dirty="0"/>
          </a:p>
          <a:p>
            <a:endParaRPr lang="en-US" altLang="ja-JP" dirty="0"/>
          </a:p>
          <a:p>
            <a:pPr algn="ctr"/>
            <a:r>
              <a:rPr lang="en-US" altLang="ja-JP" sz="2800" dirty="0"/>
              <a:t>Speaker Name</a:t>
            </a:r>
            <a:r>
              <a:rPr lang="ja-JP" altLang="en-US" sz="2800" dirty="0"/>
              <a:t>：</a:t>
            </a:r>
            <a:r>
              <a:rPr lang="en-US" altLang="ja-JP" sz="2800" dirty="0"/>
              <a:t>AAAAA </a:t>
            </a:r>
            <a:r>
              <a:rPr lang="en-US" altLang="ja-JP" sz="2800" dirty="0" err="1"/>
              <a:t>AAAAA</a:t>
            </a:r>
            <a:endParaRPr lang="en-US" altLang="ja-JP" sz="3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917291" y="458839"/>
            <a:ext cx="977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Example</a:t>
            </a:r>
            <a:endParaRPr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502872" y="4769066"/>
            <a:ext cx="6960676" cy="16005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I have the following financial relationships to disclose.</a:t>
            </a:r>
          </a:p>
          <a:p>
            <a:pPr>
              <a:lnSpc>
                <a:spcPct val="70000"/>
              </a:lnSpc>
            </a:pPr>
            <a:r>
              <a:rPr lang="ja-JP" altLang="en-US" b="1" dirty="0">
                <a:latin typeface="Arial" pitchFamily="1" charset="0"/>
                <a:cs typeface="ＭＳ Ｐゴシック" pitchFamily="1" charset="-128"/>
              </a:rPr>
              <a:t> </a:t>
            </a:r>
            <a:endParaRPr lang="en-US" altLang="ja-JP" b="1" dirty="0">
              <a:latin typeface="Arial" pitchFamily="1" charset="0"/>
              <a:cs typeface="ＭＳ Ｐゴシック" pitchFamily="1" charset="-128"/>
            </a:endParaRPr>
          </a:p>
          <a:p>
            <a:r>
              <a:rPr lang="en-GB" altLang="ja-JP" dirty="0"/>
              <a:t>Consignment Study / Joint research</a:t>
            </a:r>
            <a:r>
              <a:rPr lang="en-US" altLang="ja-JP" dirty="0"/>
              <a:t>:</a:t>
            </a:r>
            <a:r>
              <a:rPr lang="ja-JP" altLang="en-US" dirty="0"/>
              <a:t> </a:t>
            </a:r>
            <a:r>
              <a:rPr lang="en-US" altLang="ja-JP" dirty="0"/>
              <a:t>AAAAA (Company Name)</a:t>
            </a:r>
            <a:endParaRPr lang="ja-JP" altLang="en-US" dirty="0"/>
          </a:p>
          <a:p>
            <a:r>
              <a:rPr lang="en-GB" altLang="ja-JP" dirty="0"/>
              <a:t>Scholarship Donation</a:t>
            </a:r>
            <a:r>
              <a:rPr lang="en-US" altLang="ja-JP" dirty="0"/>
              <a:t>:</a:t>
            </a:r>
            <a:r>
              <a:rPr lang="ja-JP" altLang="en-US" dirty="0"/>
              <a:t> </a:t>
            </a:r>
            <a:r>
              <a:rPr lang="en-US" altLang="ja-JP" dirty="0"/>
              <a:t>AAAAA (Company Name)</a:t>
            </a:r>
            <a:endParaRPr lang="ja-JP" altLang="en-US" dirty="0"/>
          </a:p>
          <a:p>
            <a:r>
              <a:rPr lang="en-GB" altLang="ja-JP" dirty="0"/>
              <a:t>Endowed course affiliation</a:t>
            </a:r>
            <a:r>
              <a:rPr lang="ja-JP" altLang="en-US" dirty="0"/>
              <a:t>：</a:t>
            </a:r>
            <a:r>
              <a:rPr lang="en-US" altLang="ja-JP" dirty="0"/>
              <a:t>YES</a:t>
            </a:r>
            <a:r>
              <a:rPr lang="ja-JP" altLang="en-US" dirty="0"/>
              <a:t>　（</a:t>
            </a:r>
            <a:r>
              <a:rPr lang="en-US" altLang="ja-JP" dirty="0"/>
              <a:t>AAAAA (Company Name)</a:t>
            </a:r>
            <a:r>
              <a:rPr lang="ja-JP" altLang="en-US" dirty="0"/>
              <a:t>）</a:t>
            </a:r>
          </a:p>
          <a:p>
            <a:pPr>
              <a:lnSpc>
                <a:spcPct val="70000"/>
              </a:lnSpc>
            </a:pPr>
            <a:endParaRPr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318776" y="1151336"/>
            <a:ext cx="745612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/>
              <a:t>Form B</a:t>
            </a:r>
            <a:r>
              <a:rPr lang="ja-JP" altLang="en-US" sz="2000" b="1" dirty="0"/>
              <a:t>　</a:t>
            </a:r>
            <a:r>
              <a:rPr lang="en-US" altLang="ja-JP" sz="2000" b="1" dirty="0"/>
              <a:t>There is COI to disclose</a:t>
            </a:r>
            <a:endParaRPr lang="ja-JP" altLang="en-US" sz="2000" b="1" dirty="0"/>
          </a:p>
          <a:p>
            <a:endParaRPr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67</Words>
  <Application>Microsoft Office PowerPoint</Application>
  <PresentationFormat>ワイド画面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PowerPoint プレゼンテーション</vt:lpstr>
    </vt:vector>
  </TitlesOfParts>
  <Company>Oui ALIVE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jsfr2018</dc:creator>
  <cp:lastModifiedBy>Yoko Yamamoto</cp:lastModifiedBy>
  <cp:revision>14</cp:revision>
  <dcterms:created xsi:type="dcterms:W3CDTF">2012-09-25T09:04:20Z</dcterms:created>
  <dcterms:modified xsi:type="dcterms:W3CDTF">2022-08-04T11:34:12Z</dcterms:modified>
</cp:coreProperties>
</file>