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692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2022/8/4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917291" y="458839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Example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62224" y="5163699"/>
            <a:ext cx="8846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I have no financial relationships to disclose.</a:t>
            </a:r>
            <a:endParaRPr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18776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Form A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No COI</a:t>
            </a:r>
            <a:endParaRPr lang="ja-JP" altLang="en-US" sz="2000" b="1" dirty="0"/>
          </a:p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194CBA-E053-4753-B382-C91575408512}"/>
              </a:ext>
            </a:extLst>
          </p:cNvPr>
          <p:cNvSpPr txBox="1"/>
          <p:nvPr/>
        </p:nvSpPr>
        <p:spPr>
          <a:xfrm>
            <a:off x="1917290" y="1828445"/>
            <a:ext cx="8070226" cy="206210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/>
              <a:t>The 7th Asian Nephrology Nursing Symposium</a:t>
            </a:r>
          </a:p>
          <a:p>
            <a:pPr algn="ctr"/>
            <a:endParaRPr lang="en-US" altLang="ja-JP" dirty="0"/>
          </a:p>
          <a:p>
            <a:pPr algn="ctr"/>
            <a:r>
              <a:rPr lang="en-US" altLang="ja-JP" sz="3200" b="1" dirty="0"/>
              <a:t>Disclosure of conflicts of interest </a:t>
            </a:r>
            <a:endParaRPr lang="en-US" altLang="ja-JP" sz="1200" dirty="0"/>
          </a:p>
          <a:p>
            <a:endParaRPr lang="en-US" altLang="ja-JP" dirty="0"/>
          </a:p>
          <a:p>
            <a:pPr algn="ctr"/>
            <a:r>
              <a:rPr lang="en-US" altLang="ja-JP" sz="2800" dirty="0"/>
              <a:t>Speaker Name</a:t>
            </a:r>
            <a:r>
              <a:rPr lang="ja-JP" altLang="en-US" sz="2800" dirty="0"/>
              <a:t>：</a:t>
            </a:r>
            <a:endParaRPr lang="en-US" altLang="ja-JP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Yoko Yamamoto</cp:lastModifiedBy>
  <cp:revision>16</cp:revision>
  <dcterms:created xsi:type="dcterms:W3CDTF">2012-09-25T09:04:10Z</dcterms:created>
  <dcterms:modified xsi:type="dcterms:W3CDTF">2022-08-04T11:33:58Z</dcterms:modified>
</cp:coreProperties>
</file>