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109" d="100"/>
          <a:sy n="109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状態がある時のサンプル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47562" y="692696"/>
            <a:ext cx="7992889" cy="165618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smtClean="0">
                <a:latin typeface="+mn-ea"/>
                <a:ea typeface="+mn-ea"/>
              </a:rPr>
              <a:t>第２０回</a:t>
            </a:r>
            <a:r>
              <a:rPr lang="ja-JP" altLang="en-US" sz="2800" dirty="0" smtClean="0">
                <a:latin typeface="+mn-ea"/>
                <a:ea typeface="+mn-ea"/>
              </a:rPr>
              <a:t>日本言語聴覚学会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開示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筆頭発表者名　○○　○○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162" y="2564904"/>
            <a:ext cx="8352927" cy="360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1800" dirty="0" smtClean="0">
                <a:latin typeface="+mn-ea"/>
                <a:ea typeface="+mn-ea"/>
              </a:rPr>
              <a:t>COI</a:t>
            </a:r>
            <a:r>
              <a:rPr lang="ja-JP" altLang="en-US" sz="1800" dirty="0" smtClean="0">
                <a:latin typeface="+mn-ea"/>
                <a:ea typeface="+mn-ea"/>
              </a:rPr>
              <a:t>関係にある企業などは以下の通りです。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①顧問</a:t>
            </a:r>
            <a:r>
              <a:rPr lang="en-US" altLang="ja-JP" sz="1800" dirty="0" smtClean="0">
                <a:latin typeface="+mn-ea"/>
                <a:ea typeface="+mn-ea"/>
              </a:rPr>
              <a:t>					</a:t>
            </a:r>
            <a:r>
              <a:rPr lang="ja-JP" altLang="en-US" sz="1800" dirty="0" smtClean="0">
                <a:latin typeface="+mn-ea"/>
                <a:ea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②株保有・利益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③特許使用料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④講演料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⑤原稿料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⑥受託研究・共同研究費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 smtClean="0">
                <a:latin typeface="+mn-ea"/>
              </a:rPr>
              <a:t>○○製薬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⑦奨学寄付金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⑧寄附講座所属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あり（○○製薬）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⑨贈答品などの報酬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476672"/>
            <a:ext cx="878497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Mariko Koutake</cp:lastModifiedBy>
  <cp:revision>14</cp:revision>
  <cp:lastPrinted>2016-07-01T05:28:08Z</cp:lastPrinted>
  <dcterms:created xsi:type="dcterms:W3CDTF">2016-07-01T03:04:42Z</dcterms:created>
  <dcterms:modified xsi:type="dcterms:W3CDTF">2019-03-12T02:20:08Z</dcterms:modified>
</cp:coreProperties>
</file>