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0" autoAdjust="0"/>
    <p:restoredTop sz="94660"/>
  </p:normalViewPr>
  <p:slideViewPr>
    <p:cSldViewPr>
      <p:cViewPr varScale="1">
        <p:scale>
          <a:sx n="109" d="100"/>
          <a:sy n="109" d="100"/>
        </p:scale>
        <p:origin x="3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>
                <a:latin typeface="+mn-ea"/>
                <a:ea typeface="+mn-ea"/>
              </a:rPr>
              <a:t>申告すべき</a:t>
            </a:r>
            <a:r>
              <a:rPr lang="en-US" altLang="ja-JP" sz="1400" b="1" dirty="0" smtClean="0">
                <a:latin typeface="+mn-ea"/>
                <a:ea typeface="+mn-ea"/>
              </a:rPr>
              <a:t>COI</a:t>
            </a:r>
            <a:r>
              <a:rPr lang="ja-JP" altLang="en-US" sz="1400" b="1" dirty="0" smtClean="0">
                <a:latin typeface="+mn-ea"/>
                <a:ea typeface="+mn-ea"/>
              </a:rPr>
              <a:t>状態がない時のサンプル</a:t>
            </a:r>
            <a:endParaRPr lang="ja-JP" altLang="en-US" sz="1400" b="1" dirty="0"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39552" y="1484784"/>
            <a:ext cx="7992888" cy="25202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+mn-ea"/>
                <a:ea typeface="+mn-ea"/>
              </a:rPr>
              <a:t>第２０回</a:t>
            </a:r>
            <a:r>
              <a:rPr lang="ja-JP" altLang="en-US" sz="4000" dirty="0" smtClean="0">
                <a:latin typeface="+mn-ea"/>
                <a:ea typeface="+mn-ea"/>
              </a:rPr>
              <a:t>日本言語聴覚学会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en-US" altLang="ja-JP" sz="4000" dirty="0" smtClean="0">
                <a:latin typeface="+mn-ea"/>
                <a:ea typeface="+mn-ea"/>
              </a:rPr>
              <a:t>COI</a:t>
            </a:r>
            <a:r>
              <a:rPr lang="ja-JP" altLang="en-US" sz="4000" dirty="0" smtClean="0">
                <a:latin typeface="+mn-ea"/>
                <a:ea typeface="+mn-ea"/>
              </a:rPr>
              <a:t>開示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ja-JP" altLang="en-US" sz="3200" dirty="0" smtClean="0">
                <a:latin typeface="+mn-ea"/>
                <a:ea typeface="+mn-ea"/>
              </a:rPr>
              <a:t>筆頭発表者名　○○　○○</a:t>
            </a: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0" y="4005064"/>
            <a:ext cx="91440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+mn-ea"/>
                <a:ea typeface="+mn-ea"/>
              </a:rPr>
              <a:t>演題発表に関連し、開示すべき</a:t>
            </a:r>
            <a:r>
              <a:rPr lang="en-US" altLang="ja-JP" sz="2800" dirty="0" smtClean="0">
                <a:latin typeface="+mn-ea"/>
                <a:ea typeface="+mn-ea"/>
              </a:rPr>
              <a:t>COI</a:t>
            </a:r>
            <a:r>
              <a:rPr lang="ja-JP" altLang="en-US" sz="2800" dirty="0" smtClean="0">
                <a:latin typeface="+mn-ea"/>
                <a:ea typeface="+mn-ea"/>
              </a:rPr>
              <a:t>関係にある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ja-JP" altLang="en-US" sz="2800" dirty="0" smtClean="0">
                <a:latin typeface="+mn-ea"/>
                <a:ea typeface="+mn-ea"/>
              </a:rPr>
              <a:t>企業などはありません。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1520" y="692696"/>
            <a:ext cx="8712968" cy="5328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276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37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Mariko Koutake</cp:lastModifiedBy>
  <cp:revision>13</cp:revision>
  <cp:lastPrinted>2016-07-01T05:28:08Z</cp:lastPrinted>
  <dcterms:created xsi:type="dcterms:W3CDTF">2016-07-01T03:04:42Z</dcterms:created>
  <dcterms:modified xsi:type="dcterms:W3CDTF">2019-03-12T02:19:57Z</dcterms:modified>
</cp:coreProperties>
</file>